
<file path=[Content_Types].xml><?xml version="1.0" encoding="utf-8"?>
<Types xmlns="http://schemas.openxmlformats.org/package/2006/content-types">
  <Default Extension="xml" ContentType="application/xml"/>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Masters/slideMaster19.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9.xml" ContentType="application/vnd.openxmlformats-officedocument.theme+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10.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theme/theme11.xml" ContentType="application/vnd.openxmlformats-officedocument.theme+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theme/theme12.xml" ContentType="application/vnd.openxmlformats-officedocument.theme+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theme/theme13.xml" ContentType="application/vnd.openxmlformats-officedocument.theme+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theme/theme14.xml" ContentType="application/vnd.openxmlformats-officedocument.theme+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theme/theme15.xml" ContentType="application/vnd.openxmlformats-officedocument.theme+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theme/theme16.xml" ContentType="application/vnd.openxmlformats-officedocument.theme+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theme/theme17.xml" ContentType="application/vnd.openxmlformats-officedocument.theme+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theme/theme18.xml" ContentType="application/vnd.openxmlformats-officedocument.theme+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slideLayouts/slideLayout202.xml" ContentType="application/vnd.openxmlformats-officedocument.presentationml.slideLayout+xml"/>
  <Override PartName="/ppt/slideLayouts/slideLayout203.xml" ContentType="application/vnd.openxmlformats-officedocument.presentationml.slideLayout+xml"/>
  <Override PartName="/ppt/slideLayouts/slideLayout204.xml" ContentType="application/vnd.openxmlformats-officedocument.presentationml.slideLayout+xml"/>
  <Override PartName="/ppt/slideLayouts/slideLayout205.xml" ContentType="application/vnd.openxmlformats-officedocument.presentationml.slideLayout+xml"/>
  <Override PartName="/ppt/slideLayouts/slideLayout206.xml" ContentType="application/vnd.openxmlformats-officedocument.presentationml.slideLayout+xml"/>
  <Override PartName="/ppt/slideLayouts/slideLayout207.xml" ContentType="application/vnd.openxmlformats-officedocument.presentationml.slideLayout+xml"/>
  <Override PartName="/ppt/slideLayouts/slideLayout208.xml" ContentType="application/vnd.openxmlformats-officedocument.presentationml.slideLayout+xml"/>
  <Override PartName="/ppt/slideLayouts/slideLayout209.xml" ContentType="application/vnd.openxmlformats-officedocument.presentationml.slideLayout+xml"/>
  <Override PartName="/ppt/theme/theme19.xml" ContentType="application/vnd.openxmlformats-officedocument.theme+xml"/>
  <Override PartName="/ppt/theme/theme20.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compatMode="1" strictFirstAndLastChars="0" saveSubsetFonts="1" autoCompressPictures="0">
  <p:sldMasterIdLst>
    <p:sldMasterId id="2147483648" r:id="rId1"/>
    <p:sldMasterId id="2147483649" r:id="rId2"/>
    <p:sldMasterId id="2147483650" r:id="rId3"/>
    <p:sldMasterId id="2147483651" r:id="rId4"/>
    <p:sldMasterId id="2147483652" r:id="rId5"/>
    <p:sldMasterId id="2147483653" r:id="rId6"/>
    <p:sldMasterId id="2147483654" r:id="rId7"/>
    <p:sldMasterId id="2147483655" r:id="rId8"/>
    <p:sldMasterId id="2147483656" r:id="rId9"/>
    <p:sldMasterId id="2147483657" r:id="rId10"/>
    <p:sldMasterId id="2147483658" r:id="rId11"/>
    <p:sldMasterId id="2147483659" r:id="rId12"/>
    <p:sldMasterId id="2147483660" r:id="rId13"/>
    <p:sldMasterId id="2147483661" r:id="rId14"/>
    <p:sldMasterId id="2147483662" r:id="rId15"/>
    <p:sldMasterId id="2147483663" r:id="rId16"/>
    <p:sldMasterId id="2147483664" r:id="rId17"/>
    <p:sldMasterId id="2147483665" r:id="rId18"/>
    <p:sldMasterId id="2147483666" r:id="rId19"/>
  </p:sldMasterIdLst>
  <p:notesMasterIdLst>
    <p:notesMasterId r:id="rId26"/>
  </p:notesMasterIdLst>
  <p:sldIdLst>
    <p:sldId id="256" r:id="rId20"/>
    <p:sldId id="290" r:id="rId21"/>
    <p:sldId id="291" r:id="rId22"/>
    <p:sldId id="267" r:id="rId23"/>
    <p:sldId id="293" r:id="rId24"/>
    <p:sldId id="292" r:id="rId25"/>
  </p:sldIdLst>
  <p:sldSz cx="13004800" cy="9753600"/>
  <p:notesSz cx="6858000" cy="9144000"/>
  <p:defaultTextStyle>
    <a:defPPr>
      <a:defRPr lang="en-US"/>
    </a:defPPr>
    <a:lvl1pPr algn="l" rtl="0" fontAlgn="base">
      <a:spcBef>
        <a:spcPct val="0"/>
      </a:spcBef>
      <a:spcAft>
        <a:spcPct val="0"/>
      </a:spcAft>
      <a:defRPr sz="4200" kern="1200">
        <a:solidFill>
          <a:srgbClr val="000000"/>
        </a:solidFill>
        <a:latin typeface="Helvetica Neue Light" charset="0"/>
        <a:ea typeface="ヒラギノ角ゴ ProN W3" charset="0"/>
        <a:cs typeface="ヒラギノ角ゴ ProN W3" charset="0"/>
        <a:sym typeface="Helvetica Neue Light" charset="0"/>
      </a:defRPr>
    </a:lvl1pPr>
    <a:lvl2pPr marL="457200" algn="l" rtl="0" fontAlgn="base">
      <a:spcBef>
        <a:spcPct val="0"/>
      </a:spcBef>
      <a:spcAft>
        <a:spcPct val="0"/>
      </a:spcAft>
      <a:defRPr sz="4200" kern="1200">
        <a:solidFill>
          <a:srgbClr val="000000"/>
        </a:solidFill>
        <a:latin typeface="Helvetica Neue Light" charset="0"/>
        <a:ea typeface="ヒラギノ角ゴ ProN W3" charset="0"/>
        <a:cs typeface="ヒラギノ角ゴ ProN W3" charset="0"/>
        <a:sym typeface="Helvetica Neue Light" charset="0"/>
      </a:defRPr>
    </a:lvl2pPr>
    <a:lvl3pPr marL="914400" algn="l" rtl="0" fontAlgn="base">
      <a:spcBef>
        <a:spcPct val="0"/>
      </a:spcBef>
      <a:spcAft>
        <a:spcPct val="0"/>
      </a:spcAft>
      <a:defRPr sz="4200" kern="1200">
        <a:solidFill>
          <a:srgbClr val="000000"/>
        </a:solidFill>
        <a:latin typeface="Helvetica Neue Light" charset="0"/>
        <a:ea typeface="ヒラギノ角ゴ ProN W3" charset="0"/>
        <a:cs typeface="ヒラギノ角ゴ ProN W3" charset="0"/>
        <a:sym typeface="Helvetica Neue Light" charset="0"/>
      </a:defRPr>
    </a:lvl3pPr>
    <a:lvl4pPr marL="1371600" algn="l" rtl="0" fontAlgn="base">
      <a:spcBef>
        <a:spcPct val="0"/>
      </a:spcBef>
      <a:spcAft>
        <a:spcPct val="0"/>
      </a:spcAft>
      <a:defRPr sz="4200" kern="1200">
        <a:solidFill>
          <a:srgbClr val="000000"/>
        </a:solidFill>
        <a:latin typeface="Helvetica Neue Light" charset="0"/>
        <a:ea typeface="ヒラギノ角ゴ ProN W3" charset="0"/>
        <a:cs typeface="ヒラギノ角ゴ ProN W3" charset="0"/>
        <a:sym typeface="Helvetica Neue Light" charset="0"/>
      </a:defRPr>
    </a:lvl4pPr>
    <a:lvl5pPr marL="1828800" algn="l" rtl="0" fontAlgn="base">
      <a:spcBef>
        <a:spcPct val="0"/>
      </a:spcBef>
      <a:spcAft>
        <a:spcPct val="0"/>
      </a:spcAft>
      <a:defRPr sz="4200" kern="1200">
        <a:solidFill>
          <a:srgbClr val="000000"/>
        </a:solidFill>
        <a:latin typeface="Helvetica Neue Light" charset="0"/>
        <a:ea typeface="ヒラギノ角ゴ ProN W3" charset="0"/>
        <a:cs typeface="ヒラギノ角ゴ ProN W3" charset="0"/>
        <a:sym typeface="Helvetica Neue Light" charset="0"/>
      </a:defRPr>
    </a:lvl5pPr>
    <a:lvl6pPr marL="2286000" algn="l" defTabSz="457200" rtl="0" eaLnBrk="1" latinLnBrk="0" hangingPunct="1">
      <a:defRPr sz="4200" kern="1200">
        <a:solidFill>
          <a:srgbClr val="000000"/>
        </a:solidFill>
        <a:latin typeface="Helvetica Neue Light" charset="0"/>
        <a:ea typeface="ヒラギノ角ゴ ProN W3" charset="0"/>
        <a:cs typeface="ヒラギノ角ゴ ProN W3" charset="0"/>
        <a:sym typeface="Helvetica Neue Light" charset="0"/>
      </a:defRPr>
    </a:lvl6pPr>
    <a:lvl7pPr marL="2743200" algn="l" defTabSz="457200" rtl="0" eaLnBrk="1" latinLnBrk="0" hangingPunct="1">
      <a:defRPr sz="4200" kern="1200">
        <a:solidFill>
          <a:srgbClr val="000000"/>
        </a:solidFill>
        <a:latin typeface="Helvetica Neue Light" charset="0"/>
        <a:ea typeface="ヒラギノ角ゴ ProN W3" charset="0"/>
        <a:cs typeface="ヒラギノ角ゴ ProN W3" charset="0"/>
        <a:sym typeface="Helvetica Neue Light" charset="0"/>
      </a:defRPr>
    </a:lvl7pPr>
    <a:lvl8pPr marL="3200400" algn="l" defTabSz="457200" rtl="0" eaLnBrk="1" latinLnBrk="0" hangingPunct="1">
      <a:defRPr sz="4200" kern="1200">
        <a:solidFill>
          <a:srgbClr val="000000"/>
        </a:solidFill>
        <a:latin typeface="Helvetica Neue Light" charset="0"/>
        <a:ea typeface="ヒラギノ角ゴ ProN W3" charset="0"/>
        <a:cs typeface="ヒラギノ角ゴ ProN W3" charset="0"/>
        <a:sym typeface="Helvetica Neue Light" charset="0"/>
      </a:defRPr>
    </a:lvl8pPr>
    <a:lvl9pPr marL="3657600" algn="l" defTabSz="457200" rtl="0" eaLnBrk="1" latinLnBrk="0" hangingPunct="1">
      <a:defRPr sz="4200" kern="1200">
        <a:solidFill>
          <a:srgbClr val="000000"/>
        </a:solidFill>
        <a:latin typeface="Helvetica Neue Light" charset="0"/>
        <a:ea typeface="ヒラギノ角ゴ ProN W3" charset="0"/>
        <a:cs typeface="ヒラギノ角ゴ ProN W3" charset="0"/>
        <a:sym typeface="Helvetica Neue Light"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45F6"/>
    <a:srgbClr val="13F84F"/>
    <a:srgbClr val="02FEFE"/>
    <a:srgbClr val="83E3CD"/>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34" d="100"/>
          <a:sy n="134" d="100"/>
        </p:scale>
        <p:origin x="-960" y="-120"/>
      </p:cViewPr>
      <p:guideLst>
        <p:guide orient="horz" pos="3072"/>
        <p:guide pos="4096"/>
      </p:guideLst>
    </p:cSldViewPr>
  </p:slideViewPr>
  <p:notesTextViewPr>
    <p:cViewPr>
      <p:scale>
        <a:sx n="100" d="100"/>
        <a:sy n="100" d="100"/>
      </p:scale>
      <p:origin x="0" y="0"/>
    </p:cViewPr>
  </p:notesTextViewPr>
  <p:sorterViewPr>
    <p:cViewPr>
      <p:scale>
        <a:sx n="115" d="100"/>
        <a:sy n="115" d="100"/>
      </p:scale>
      <p:origin x="0" y="0"/>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Master" Target="slideMasters/slideMaster9.xml"/><Relationship Id="rId20" Type="http://schemas.openxmlformats.org/officeDocument/2006/relationships/slide" Target="slides/slide1.xml"/><Relationship Id="rId21" Type="http://schemas.openxmlformats.org/officeDocument/2006/relationships/slide" Target="slides/slide2.xml"/><Relationship Id="rId22" Type="http://schemas.openxmlformats.org/officeDocument/2006/relationships/slide" Target="slides/slide3.xml"/><Relationship Id="rId23" Type="http://schemas.openxmlformats.org/officeDocument/2006/relationships/slide" Target="slides/slide4.xml"/><Relationship Id="rId24" Type="http://schemas.openxmlformats.org/officeDocument/2006/relationships/slide" Target="slides/slide5.xml"/><Relationship Id="rId25" Type="http://schemas.openxmlformats.org/officeDocument/2006/relationships/slide" Target="slides/slide6.xml"/><Relationship Id="rId26" Type="http://schemas.openxmlformats.org/officeDocument/2006/relationships/notesMaster" Target="notesMasters/notesMaster1.xml"/><Relationship Id="rId27" Type="http://schemas.openxmlformats.org/officeDocument/2006/relationships/printerSettings" Target="printerSettings/printerSettings1.bin"/><Relationship Id="rId28" Type="http://schemas.openxmlformats.org/officeDocument/2006/relationships/presProps" Target="presProps.xml"/><Relationship Id="rId29" Type="http://schemas.openxmlformats.org/officeDocument/2006/relationships/viewProps" Target="viewProps.xml"/><Relationship Id="rId30" Type="http://schemas.openxmlformats.org/officeDocument/2006/relationships/theme" Target="theme/theme1.xml"/><Relationship Id="rId31" Type="http://schemas.openxmlformats.org/officeDocument/2006/relationships/tableStyles" Target="tableStyles.xml"/><Relationship Id="rId10" Type="http://schemas.openxmlformats.org/officeDocument/2006/relationships/slideMaster" Target="slideMasters/slideMaster10.xml"/><Relationship Id="rId11" Type="http://schemas.openxmlformats.org/officeDocument/2006/relationships/slideMaster" Target="slideMasters/slideMaster11.xml"/><Relationship Id="rId12" Type="http://schemas.openxmlformats.org/officeDocument/2006/relationships/slideMaster" Target="slideMasters/slideMaster12.xml"/><Relationship Id="rId13" Type="http://schemas.openxmlformats.org/officeDocument/2006/relationships/slideMaster" Target="slideMasters/slideMaster13.xml"/><Relationship Id="rId14" Type="http://schemas.openxmlformats.org/officeDocument/2006/relationships/slideMaster" Target="slideMasters/slideMaster14.xml"/><Relationship Id="rId15" Type="http://schemas.openxmlformats.org/officeDocument/2006/relationships/slideMaster" Target="slideMasters/slideMaster15.xml"/><Relationship Id="rId16" Type="http://schemas.openxmlformats.org/officeDocument/2006/relationships/slideMaster" Target="slideMasters/slideMaster16.xml"/><Relationship Id="rId17" Type="http://schemas.openxmlformats.org/officeDocument/2006/relationships/slideMaster" Target="slideMasters/slideMaster17.xml"/><Relationship Id="rId18" Type="http://schemas.openxmlformats.org/officeDocument/2006/relationships/slideMaster" Target="slideMasters/slideMaster18.xml"/><Relationship Id="rId19" Type="http://schemas.openxmlformats.org/officeDocument/2006/relationships/slideMaster" Target="slideMasters/slideMaster19.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6" Type="http://schemas.openxmlformats.org/officeDocument/2006/relationships/slideMaster" Target="slideMasters/slideMaster6.xml"/><Relationship Id="rId7" Type="http://schemas.openxmlformats.org/officeDocument/2006/relationships/slideMaster" Target="slideMasters/slideMaster7.xml"/><Relationship Id="rId8" Type="http://schemas.openxmlformats.org/officeDocument/2006/relationships/slideMaster" Target="slideMasters/slideMaster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ea typeface="ヒラギノ角ゴ ProN W3" charset="-128"/>
                <a:cs typeface="ヒラギノ角ゴ ProN W3" charset="-128"/>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vl1pPr>
          </a:lstStyle>
          <a:p>
            <a:pPr>
              <a:defRPr/>
            </a:pPr>
            <a:fld id="{B24C8B60-A784-924E-990A-AAE086029193}" type="datetime1">
              <a:rPr lang="en-US"/>
              <a:pPr>
                <a:defRPr/>
              </a:pPr>
              <a:t>8/17/12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ea typeface="ヒラギノ角ゴ ProN W3" charset="-128"/>
                <a:cs typeface="ヒラギノ角ゴ ProN W3" charset="-128"/>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vl1pPr>
          </a:lstStyle>
          <a:p>
            <a:pPr>
              <a:defRPr/>
            </a:pPr>
            <a:fld id="{A486C5AC-47EB-A84F-9132-7557F33CF186}" type="slidenum">
              <a:rPr lang="en-US"/>
              <a:pPr>
                <a:defRPr/>
              </a:pPr>
              <a:t>‹#›</a:t>
            </a:fld>
            <a:endParaRPr lang="en-US"/>
          </a:p>
        </p:txBody>
      </p:sp>
    </p:spTree>
    <p:extLst>
      <p:ext uri="{BB962C8B-B14F-4D97-AF65-F5344CB8AC3E}">
        <p14:creationId xmlns:p14="http://schemas.microsoft.com/office/powerpoint/2010/main" val="608569493"/>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1pPr>
    <a:lvl2pPr marL="457200" algn="l" defTabSz="457200"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2pPr>
    <a:lvl3pPr marL="914400" algn="l" defTabSz="457200"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3pPr>
    <a:lvl4pPr marL="1371600" algn="l" defTabSz="457200"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4pPr>
    <a:lvl5pPr marL="1828800" algn="l" defTabSz="457200"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2253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atin typeface="Calibri" charset="0"/>
                <a:ea typeface="MS PGothic" charset="0"/>
              </a:rPr>
              <a:t>Modules should be 3-7 minutes long </a:t>
            </a:r>
          </a:p>
          <a:p>
            <a:endParaRPr lang="en-US">
              <a:latin typeface="Calibri" charset="0"/>
              <a:ea typeface="MS PGothic" charset="0"/>
            </a:endParaRPr>
          </a:p>
          <a:p>
            <a:r>
              <a:rPr lang="en-US">
                <a:latin typeface="Calibri" charset="0"/>
                <a:ea typeface="MS PGothic" charset="0"/>
              </a:rPr>
              <a:t>Voiceover script:  </a:t>
            </a:r>
          </a:p>
          <a:p>
            <a:r>
              <a:rPr lang="en-US">
                <a:latin typeface="Calibri" charset="0"/>
                <a:ea typeface="MS PGothic" charset="0"/>
              </a:rPr>
              <a:t>This training module is part of the ESIP Federation's Data Management Course for Scientists.  The subject of this module is [name of category / name of subcategory, if any, e.g., "The case for data stewardship / Agency Requirements"]. The title of this module is [Subtitle]authored by [Author Name] from [full Organization Name, no acronyms].  Besides the Earth Science Information Partners (ESIP) Federation, sponsors of this Data Management Course are the Data Conservancyand the United States National Oceanographic and Atmospheric Administration, NOAA. </a:t>
            </a:r>
          </a:p>
        </p:txBody>
      </p:sp>
      <p:sp>
        <p:nvSpPr>
          <p:cNvPr id="22531"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4200">
                <a:solidFill>
                  <a:srgbClr val="000000"/>
                </a:solidFill>
                <a:latin typeface="Helvetica Neue Light" charset="0"/>
                <a:ea typeface="ヒラギノ角ゴ ProN W3" charset="0"/>
                <a:cs typeface="ヒラギノ角ゴ ProN W3" charset="0"/>
                <a:sym typeface="Helvetica Neue Light" charset="0"/>
              </a:defRPr>
            </a:lvl1pPr>
            <a:lvl2pPr marL="742950" indent="-285750" eaLnBrk="0" hangingPunct="0">
              <a:defRPr sz="4200">
                <a:solidFill>
                  <a:srgbClr val="000000"/>
                </a:solidFill>
                <a:latin typeface="Helvetica Neue Light" charset="0"/>
                <a:ea typeface="ヒラギノ角ゴ ProN W3" charset="0"/>
                <a:cs typeface="ヒラギノ角ゴ ProN W3" charset="0"/>
                <a:sym typeface="Helvetica Neue Light" charset="0"/>
              </a:defRPr>
            </a:lvl2pPr>
            <a:lvl3pPr marL="11430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3pPr>
            <a:lvl4pPr marL="16002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4pPr>
            <a:lvl5pPr marL="20574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5pPr>
            <a:lvl6pPr marL="25146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6pPr>
            <a:lvl7pPr marL="29718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7pPr>
            <a:lvl8pPr marL="34290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8pPr>
            <a:lvl9pPr marL="38862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9pPr>
          </a:lstStyle>
          <a:p>
            <a:pPr eaLnBrk="1" hangingPunct="1"/>
            <a:fld id="{5E62BB3D-DE5B-2A42-9F87-3D346A908774}" type="slidenum">
              <a:rPr lang="en-US" sz="1200"/>
              <a:pPr eaLnBrk="1" hangingPunct="1"/>
              <a:t>1</a:t>
            </a:fld>
            <a:endParaRPr lang="en-US" sz="120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24578"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atin typeface="Calibri" charset="0"/>
                <a:ea typeface="MS PGothic" charset="0"/>
              </a:rPr>
              <a:t>Overview Module:  Voiceover Script for Slide 2</a:t>
            </a:r>
          </a:p>
          <a:p>
            <a:endParaRPr lang="en-US">
              <a:latin typeface="Calibri" charset="0"/>
              <a:ea typeface="MS PGothic" charset="0"/>
            </a:endParaRPr>
          </a:p>
          <a:p>
            <a:r>
              <a:rPr lang="en-US">
                <a:latin typeface="Calibri" charset="0"/>
                <a:ea typeface="MS PGothic" charset="0"/>
              </a:rPr>
              <a:t>Just to give you an overview of what this module will cover, we have defined this module as:   </a:t>
            </a:r>
          </a:p>
          <a:p>
            <a:endParaRPr lang="en-US">
              <a:latin typeface="Calibri" charset="0"/>
              <a:ea typeface="MS PGothic" charset="0"/>
            </a:endParaRPr>
          </a:p>
          <a:p>
            <a:r>
              <a:rPr lang="en-US">
                <a:latin typeface="Calibri" charset="0"/>
                <a:ea typeface="MS PGothic" charset="0"/>
              </a:rPr>
              <a:t>We think the following information might be helpful for you to understand as background for the topics covered in this module:  </a:t>
            </a:r>
          </a:p>
          <a:p>
            <a:endParaRPr lang="en-US">
              <a:latin typeface="Calibri" charset="0"/>
              <a:ea typeface="MS PGothic" charset="0"/>
            </a:endParaRPr>
          </a:p>
          <a:p>
            <a:r>
              <a:rPr lang="en-US">
                <a:latin typeface="Calibri" charset="0"/>
                <a:ea typeface="MS PGothic" charset="0"/>
              </a:rPr>
              <a:t>As a high level overview, we'll touch upon these topics in this module:</a:t>
            </a:r>
          </a:p>
        </p:txBody>
      </p:sp>
      <p:sp>
        <p:nvSpPr>
          <p:cNvPr id="24579"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4200">
                <a:solidFill>
                  <a:srgbClr val="000000"/>
                </a:solidFill>
                <a:latin typeface="Helvetica Neue Light" charset="0"/>
                <a:ea typeface="ヒラギノ角ゴ ProN W3" charset="0"/>
                <a:cs typeface="ヒラギノ角ゴ ProN W3" charset="0"/>
                <a:sym typeface="Helvetica Neue Light" charset="0"/>
              </a:defRPr>
            </a:lvl1pPr>
            <a:lvl2pPr marL="742950" indent="-285750" eaLnBrk="0" hangingPunct="0">
              <a:defRPr sz="4200">
                <a:solidFill>
                  <a:srgbClr val="000000"/>
                </a:solidFill>
                <a:latin typeface="Helvetica Neue Light" charset="0"/>
                <a:ea typeface="ヒラギノ角ゴ ProN W3" charset="0"/>
                <a:cs typeface="ヒラギノ角ゴ ProN W3" charset="0"/>
                <a:sym typeface="Helvetica Neue Light" charset="0"/>
              </a:defRPr>
            </a:lvl2pPr>
            <a:lvl3pPr marL="11430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3pPr>
            <a:lvl4pPr marL="16002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4pPr>
            <a:lvl5pPr marL="20574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5pPr>
            <a:lvl6pPr marL="25146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6pPr>
            <a:lvl7pPr marL="29718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7pPr>
            <a:lvl8pPr marL="34290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8pPr>
            <a:lvl9pPr marL="38862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9pPr>
          </a:lstStyle>
          <a:p>
            <a:pPr eaLnBrk="1" hangingPunct="1"/>
            <a:fld id="{7E8358C7-5F36-5C45-A874-211C97AF651D}" type="slidenum">
              <a:rPr lang="en-US" sz="1200"/>
              <a:pPr eaLnBrk="1" hangingPunct="1"/>
              <a:t>2</a:t>
            </a:fld>
            <a:endParaRPr lang="en-US" sz="120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2662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atin typeface="Calibri" charset="0"/>
                <a:ea typeface="MS PGothic" charset="0"/>
              </a:rPr>
              <a:t>Relevance to Data Management Module:  Voiceover Script for Slide 3</a:t>
            </a:r>
          </a:p>
          <a:p>
            <a:endParaRPr lang="en-US">
              <a:latin typeface="Calibri" charset="0"/>
              <a:ea typeface="MS PGothic" charset="0"/>
            </a:endParaRPr>
          </a:p>
          <a:p>
            <a:r>
              <a:rPr lang="en-US">
                <a:latin typeface="Calibri" charset="0"/>
                <a:ea typeface="MS PGothic" charset="0"/>
              </a:rPr>
              <a:t>Now that you have an idea of what this module will cover, you might be wondering why these topics are important for data management.  To answer that question, please consider the following:</a:t>
            </a:r>
          </a:p>
          <a:p>
            <a:endParaRPr lang="en-US">
              <a:latin typeface="Calibri" charset="0"/>
              <a:ea typeface="MS PGothic" charset="0"/>
            </a:endParaRPr>
          </a:p>
          <a:p>
            <a:endParaRPr lang="en-US">
              <a:latin typeface="Calibri" charset="0"/>
              <a:ea typeface="MS PGothic" charset="0"/>
            </a:endParaRPr>
          </a:p>
          <a:p>
            <a:r>
              <a:rPr lang="en-US">
                <a:latin typeface="Calibri" charset="0"/>
                <a:ea typeface="MS PGothic" charset="0"/>
              </a:rPr>
              <a:t>At this point, it might seem that managing your data involves a lot more effort than may be warranted.  If so, there are both incentives and warnings to share that might help motivate you to do your part for data management.  As incentives, think about these possibilities:  </a:t>
            </a:r>
          </a:p>
          <a:p>
            <a:endParaRPr lang="en-US">
              <a:latin typeface="Calibri" charset="0"/>
              <a:ea typeface="MS PGothic" charset="0"/>
            </a:endParaRPr>
          </a:p>
          <a:p>
            <a:r>
              <a:rPr lang="en-US">
                <a:latin typeface="Calibri" charset="0"/>
                <a:ea typeface="MS PGothic" charset="0"/>
              </a:rPr>
              <a:t>On the other hand, a few warning thoughts might be in order.  For instance:</a:t>
            </a:r>
          </a:p>
        </p:txBody>
      </p:sp>
      <p:sp>
        <p:nvSpPr>
          <p:cNvPr id="2662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4200">
                <a:solidFill>
                  <a:srgbClr val="000000"/>
                </a:solidFill>
                <a:latin typeface="Helvetica Neue Light" charset="0"/>
                <a:ea typeface="ヒラギノ角ゴ ProN W3" charset="0"/>
                <a:cs typeface="ヒラギノ角ゴ ProN W3" charset="0"/>
                <a:sym typeface="Helvetica Neue Light" charset="0"/>
              </a:defRPr>
            </a:lvl1pPr>
            <a:lvl2pPr marL="742950" indent="-285750" eaLnBrk="0" hangingPunct="0">
              <a:defRPr sz="4200">
                <a:solidFill>
                  <a:srgbClr val="000000"/>
                </a:solidFill>
                <a:latin typeface="Helvetica Neue Light" charset="0"/>
                <a:ea typeface="ヒラギノ角ゴ ProN W3" charset="0"/>
                <a:cs typeface="ヒラギノ角ゴ ProN W3" charset="0"/>
                <a:sym typeface="Helvetica Neue Light" charset="0"/>
              </a:defRPr>
            </a:lvl2pPr>
            <a:lvl3pPr marL="11430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3pPr>
            <a:lvl4pPr marL="16002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4pPr>
            <a:lvl5pPr marL="20574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5pPr>
            <a:lvl6pPr marL="25146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6pPr>
            <a:lvl7pPr marL="29718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7pPr>
            <a:lvl8pPr marL="34290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8pPr>
            <a:lvl9pPr marL="38862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9pPr>
          </a:lstStyle>
          <a:p>
            <a:pPr eaLnBrk="1" hangingPunct="1"/>
            <a:fld id="{BFCEE4F7-0E8E-FE47-96B0-934D493A2715}" type="slidenum">
              <a:rPr lang="en-US" sz="1200"/>
              <a:pPr eaLnBrk="1" hangingPunct="1"/>
              <a:t>3</a:t>
            </a:fld>
            <a:endParaRPr lang="en-US" sz="120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2867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atin typeface="Calibri" charset="0"/>
                <a:ea typeface="MS PGothic" charset="0"/>
              </a:rPr>
              <a:t>Resources Module:  Voiceover script</a:t>
            </a:r>
          </a:p>
          <a:p>
            <a:endParaRPr lang="en-US">
              <a:latin typeface="Calibri" charset="0"/>
              <a:ea typeface="MS PGothic" charset="0"/>
            </a:endParaRPr>
          </a:p>
          <a:p>
            <a:r>
              <a:rPr lang="en-US">
                <a:latin typeface="Calibri" charset="0"/>
                <a:ea typeface="MS PGothic" charset="0"/>
              </a:rPr>
              <a:t>We've collected some additional resources that might you might find helpful should you need more information about some of the areas that we've covered briefly.  We'd also like to explain why we think they might be useful. </a:t>
            </a:r>
          </a:p>
        </p:txBody>
      </p:sp>
      <p:sp>
        <p:nvSpPr>
          <p:cNvPr id="28675"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4200">
                <a:solidFill>
                  <a:srgbClr val="000000"/>
                </a:solidFill>
                <a:latin typeface="Helvetica Neue Light" charset="0"/>
                <a:ea typeface="ヒラギノ角ゴ ProN W3" charset="0"/>
                <a:cs typeface="ヒラギノ角ゴ ProN W3" charset="0"/>
                <a:sym typeface="Helvetica Neue Light" charset="0"/>
              </a:defRPr>
            </a:lvl1pPr>
            <a:lvl2pPr marL="742950" indent="-285750" eaLnBrk="0" hangingPunct="0">
              <a:defRPr sz="4200">
                <a:solidFill>
                  <a:srgbClr val="000000"/>
                </a:solidFill>
                <a:latin typeface="Helvetica Neue Light" charset="0"/>
                <a:ea typeface="ヒラギノ角ゴ ProN W3" charset="0"/>
                <a:cs typeface="ヒラギノ角ゴ ProN W3" charset="0"/>
                <a:sym typeface="Helvetica Neue Light" charset="0"/>
              </a:defRPr>
            </a:lvl2pPr>
            <a:lvl3pPr marL="11430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3pPr>
            <a:lvl4pPr marL="16002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4pPr>
            <a:lvl5pPr marL="20574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5pPr>
            <a:lvl6pPr marL="25146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6pPr>
            <a:lvl7pPr marL="29718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7pPr>
            <a:lvl8pPr marL="34290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8pPr>
            <a:lvl9pPr marL="38862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9pPr>
          </a:lstStyle>
          <a:p>
            <a:pPr eaLnBrk="1" hangingPunct="1"/>
            <a:fld id="{1531C70C-4FDC-1945-B471-455291D8F5AF}" type="slidenum">
              <a:rPr lang="en-US" sz="1200"/>
              <a:pPr eaLnBrk="1" hangingPunct="1"/>
              <a:t>4</a:t>
            </a:fld>
            <a:endParaRPr lang="en-US" sz="120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0722"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atin typeface="Calibri" charset="0"/>
                <a:ea typeface="MS PGothic" charset="0"/>
              </a:rPr>
              <a:t>References Module:  Voiceover script</a:t>
            </a:r>
          </a:p>
          <a:p>
            <a:r>
              <a:rPr lang="en-US">
                <a:latin typeface="Calibri" charset="0"/>
                <a:ea typeface="MS PGothic" charset="0"/>
              </a:rPr>
              <a:t>Within this module, we've made reference to a number of published information sources that we think you may want to review when you want more in-depth information.  The most relevant references are listed here.</a:t>
            </a:r>
          </a:p>
        </p:txBody>
      </p:sp>
      <p:sp>
        <p:nvSpPr>
          <p:cNvPr id="30723"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4200">
                <a:solidFill>
                  <a:srgbClr val="000000"/>
                </a:solidFill>
                <a:latin typeface="Helvetica Neue Light" charset="0"/>
                <a:ea typeface="ヒラギノ角ゴ ProN W3" charset="0"/>
                <a:cs typeface="ヒラギノ角ゴ ProN W3" charset="0"/>
                <a:sym typeface="Helvetica Neue Light" charset="0"/>
              </a:defRPr>
            </a:lvl1pPr>
            <a:lvl2pPr marL="742950" indent="-285750" eaLnBrk="0" hangingPunct="0">
              <a:defRPr sz="4200">
                <a:solidFill>
                  <a:srgbClr val="000000"/>
                </a:solidFill>
                <a:latin typeface="Helvetica Neue Light" charset="0"/>
                <a:ea typeface="ヒラギノ角ゴ ProN W3" charset="0"/>
                <a:cs typeface="ヒラギノ角ゴ ProN W3" charset="0"/>
                <a:sym typeface="Helvetica Neue Light" charset="0"/>
              </a:defRPr>
            </a:lvl2pPr>
            <a:lvl3pPr marL="11430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3pPr>
            <a:lvl4pPr marL="16002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4pPr>
            <a:lvl5pPr marL="20574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5pPr>
            <a:lvl6pPr marL="25146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6pPr>
            <a:lvl7pPr marL="29718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7pPr>
            <a:lvl8pPr marL="34290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8pPr>
            <a:lvl9pPr marL="38862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9pPr>
          </a:lstStyle>
          <a:p>
            <a:pPr eaLnBrk="1" hangingPunct="1"/>
            <a:fld id="{735BFF6E-5CC5-E04F-B527-642A3AB36217}" type="slidenum">
              <a:rPr lang="en-US" sz="1200"/>
              <a:pPr eaLnBrk="1" hangingPunct="1"/>
              <a:t>5</a:t>
            </a:fld>
            <a:endParaRPr lang="en-US" sz="120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3277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atin typeface="Calibri" charset="0"/>
                <a:ea typeface="MS PGothic" charset="0"/>
              </a:rPr>
              <a:t>Other Relevant Modules Module:  Voiceover script</a:t>
            </a:r>
          </a:p>
          <a:p>
            <a:endParaRPr lang="en-US">
              <a:latin typeface="Calibri" charset="0"/>
              <a:ea typeface="MS PGothic" charset="0"/>
            </a:endParaRPr>
          </a:p>
          <a:p>
            <a:r>
              <a:rPr lang="en-US">
                <a:latin typeface="Calibri" charset="0"/>
                <a:ea typeface="MS PGothic" charset="0"/>
              </a:rPr>
              <a:t>The modules of the ESIP Data Management Course have been designed to complement and supplement each other.  In light of this plan, we think you might find the following, related modules relevant to you and why as you gain a better understanding of data management: </a:t>
            </a:r>
          </a:p>
        </p:txBody>
      </p:sp>
      <p:sp>
        <p:nvSpPr>
          <p:cNvPr id="32771"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4200">
                <a:solidFill>
                  <a:srgbClr val="000000"/>
                </a:solidFill>
                <a:latin typeface="Helvetica Neue Light" charset="0"/>
                <a:ea typeface="ヒラギノ角ゴ ProN W3" charset="0"/>
                <a:cs typeface="ヒラギノ角ゴ ProN W3" charset="0"/>
                <a:sym typeface="Helvetica Neue Light" charset="0"/>
              </a:defRPr>
            </a:lvl1pPr>
            <a:lvl2pPr marL="742950" indent="-285750" eaLnBrk="0" hangingPunct="0">
              <a:defRPr sz="4200">
                <a:solidFill>
                  <a:srgbClr val="000000"/>
                </a:solidFill>
                <a:latin typeface="Helvetica Neue Light" charset="0"/>
                <a:ea typeface="ヒラギノ角ゴ ProN W3" charset="0"/>
                <a:cs typeface="ヒラギノ角ゴ ProN W3" charset="0"/>
                <a:sym typeface="Helvetica Neue Light" charset="0"/>
              </a:defRPr>
            </a:lvl2pPr>
            <a:lvl3pPr marL="11430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3pPr>
            <a:lvl4pPr marL="16002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4pPr>
            <a:lvl5pPr marL="20574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5pPr>
            <a:lvl6pPr marL="25146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6pPr>
            <a:lvl7pPr marL="29718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7pPr>
            <a:lvl8pPr marL="34290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8pPr>
            <a:lvl9pPr marL="38862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9pPr>
          </a:lstStyle>
          <a:p>
            <a:pPr eaLnBrk="1" hangingPunct="1"/>
            <a:fld id="{67DD99B5-FC5F-D246-B0C0-63796497C740}" type="slidenum">
              <a:rPr lang="en-US" sz="1200"/>
              <a:pPr eaLnBrk="1" hangingPunct="1"/>
              <a:t>6</a:t>
            </a:fld>
            <a:endParaRPr lang="en-US" sz="12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7.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9.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0.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1.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2.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3.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4.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5.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6.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7.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8.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9.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645051165"/>
      </p:ext>
    </p:extLst>
  </p:cSld>
  <p:clrMapOvr>
    <a:masterClrMapping/>
  </p:clrMapOvr>
  <p:transition xmlns:p14="http://schemas.microsoft.com/office/powerpoint/2010/mai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97631649"/>
      </p:ext>
    </p:extLst>
  </p:cSld>
  <p:clrMapOvr>
    <a:masterClrMapping/>
  </p:clrMapOvr>
  <p:transition xmlns:p14="http://schemas.microsoft.com/office/powerpoint/2010/main"/>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459758462"/>
      </p:ext>
    </p:extLst>
  </p:cSld>
  <p:clrMapOvr>
    <a:masterClrMapping/>
  </p:clrMapOvr>
  <p:transition xmlns:p14="http://schemas.microsoft.com/office/powerpoint/2010/main"/>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99203587"/>
      </p:ext>
    </p:extLst>
  </p:cSld>
  <p:clrMapOvr>
    <a:masterClrMapping/>
  </p:clrMapOvr>
  <p:transition xmlns:p14="http://schemas.microsoft.com/office/powerpoint/2010/main"/>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015591031"/>
      </p:ext>
    </p:extLst>
  </p:cSld>
  <p:clrMapOvr>
    <a:masterClrMapping/>
  </p:clrMapOvr>
  <p:transition xmlns:p14="http://schemas.microsoft.com/office/powerpoint/2010/main"/>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4318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355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09831379"/>
      </p:ext>
    </p:extLst>
  </p:cSld>
  <p:clrMapOvr>
    <a:masterClrMapping/>
  </p:clrMapOvr>
  <p:transition xmlns:p14="http://schemas.microsoft.com/office/powerpoint/2010/main"/>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47974496"/>
      </p:ext>
    </p:extLst>
  </p:cSld>
  <p:clrMapOvr>
    <a:masterClrMapping/>
  </p:clrMapOvr>
  <p:transition xmlns:p14="http://schemas.microsoft.com/office/powerpoint/2010/main"/>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2149687431"/>
      </p:ext>
    </p:extLst>
  </p:cSld>
  <p:clrMapOvr>
    <a:masterClrMapping/>
  </p:clrMapOvr>
  <p:transition xmlns:p14="http://schemas.microsoft.com/office/powerpoint/2010/main"/>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187450269"/>
      </p:ext>
    </p:extLst>
  </p:cSld>
  <p:clrMapOvr>
    <a:masterClrMapping/>
  </p:clrMapOvr>
  <p:transition xmlns:p14="http://schemas.microsoft.com/office/powerpoint/2010/main"/>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83948087"/>
      </p:ext>
    </p:extLst>
  </p:cSld>
  <p:clrMapOvr>
    <a:masterClrMapping/>
  </p:clrMapOvr>
  <p:transition xmlns:p14="http://schemas.microsoft.com/office/powerpoint/2010/main"/>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060969088"/>
      </p:ext>
    </p:extLst>
  </p:cSld>
  <p:clrMapOvr>
    <a:masterClrMapping/>
  </p:clrMapOvr>
  <p:transition xmlns:p14="http://schemas.microsoft.com/office/powerpoint/2010/main"/>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15039083"/>
      </p:ext>
    </p:extLst>
  </p:cSld>
  <p:clrMapOvr>
    <a:masterClrMapping/>
  </p:clrMapOvr>
  <p:transition xmlns:p14="http://schemas.microsoft.com/office/powerpoint/2010/mai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67850" y="1320800"/>
            <a:ext cx="2965450" cy="6870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71500" y="1320800"/>
            <a:ext cx="8743950" cy="6870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74596711"/>
      </p:ext>
    </p:extLst>
  </p:cSld>
  <p:clrMapOvr>
    <a:masterClrMapping/>
  </p:clrMapOvr>
  <p:transition xmlns:p14="http://schemas.microsoft.com/office/powerpoint/2010/main"/>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374188" y="390525"/>
            <a:ext cx="2979737" cy="92360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31800" y="390525"/>
            <a:ext cx="8789988" cy="92360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92781163"/>
      </p:ext>
    </p:extLst>
  </p:cSld>
  <p:clrMapOvr>
    <a:masterClrMapping/>
  </p:clrMapOvr>
  <p:transition xmlns:p14="http://schemas.microsoft.com/office/powerpoint/2010/main"/>
</p:sldLayout>
</file>

<file path=ppt/slideLayouts/slideLayout1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563204495"/>
      </p:ext>
    </p:extLst>
  </p:cSld>
  <p:clrMapOvr>
    <a:masterClrMapping/>
  </p:clrMapOvr>
  <p:transition xmlns:p14="http://schemas.microsoft.com/office/powerpoint/2010/main"/>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23618174"/>
      </p:ext>
    </p:extLst>
  </p:cSld>
  <p:clrMapOvr>
    <a:masterClrMapping/>
  </p:clrMapOvr>
  <p:transition xmlns:p14="http://schemas.microsoft.com/office/powerpoint/2010/main"/>
</p:sldLayout>
</file>

<file path=ppt/slideLayouts/slideLayout1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582779688"/>
      </p:ext>
    </p:extLst>
  </p:cSld>
  <p:clrMapOvr>
    <a:masterClrMapping/>
  </p:clrMapOvr>
  <p:transition xmlns:p14="http://schemas.microsoft.com/office/powerpoint/2010/main"/>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71500" y="2324100"/>
            <a:ext cx="2463800" cy="6565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187700" y="2324100"/>
            <a:ext cx="2463800" cy="6565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07377557"/>
      </p:ext>
    </p:extLst>
  </p:cSld>
  <p:clrMapOvr>
    <a:masterClrMapping/>
  </p:clrMapOvr>
  <p:transition xmlns:p14="http://schemas.microsoft.com/office/powerpoint/2010/main"/>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08427972"/>
      </p:ext>
    </p:extLst>
  </p:cSld>
  <p:clrMapOvr>
    <a:masterClrMapping/>
  </p:clrMapOvr>
  <p:transition xmlns:p14="http://schemas.microsoft.com/office/powerpoint/2010/main"/>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68166646"/>
      </p:ext>
    </p:extLst>
  </p:cSld>
  <p:clrMapOvr>
    <a:masterClrMapping/>
  </p:clrMapOvr>
  <p:transition xmlns:p14="http://schemas.microsoft.com/office/powerpoint/2010/main"/>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569633808"/>
      </p:ext>
    </p:extLst>
  </p:cSld>
  <p:clrMapOvr>
    <a:masterClrMapping/>
  </p:clrMapOvr>
  <p:transition xmlns:p14="http://schemas.microsoft.com/office/powerpoint/2010/main"/>
</p:sldLayout>
</file>

<file path=ppt/slideLayouts/slideLayout1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589024679"/>
      </p:ext>
    </p:extLst>
  </p:cSld>
  <p:clrMapOvr>
    <a:masterClrMapping/>
  </p:clrMapOvr>
  <p:transition xmlns:p14="http://schemas.microsoft.com/office/powerpoint/2010/main"/>
</p:sldLayout>
</file>

<file path=ppt/slideLayouts/slideLayout1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768031894"/>
      </p:ext>
    </p:extLst>
  </p:cSld>
  <p:clrMapOvr>
    <a:masterClrMapping/>
  </p:clrMapOvr>
  <p:transition xmlns:p14="http://schemas.microsoft.com/office/powerpoint/2010/mai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375485043"/>
      </p:ext>
    </p:extLst>
  </p:cSld>
  <p:clrMapOvr>
    <a:masterClrMapping/>
  </p:clrMapOvr>
  <p:transition xmlns:p14="http://schemas.microsoft.com/office/powerpoint/2010/main"/>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290130006"/>
      </p:ext>
    </p:extLst>
  </p:cSld>
  <p:clrMapOvr>
    <a:masterClrMapping/>
  </p:clrMapOvr>
  <p:transition xmlns:p14="http://schemas.microsoft.com/office/powerpoint/2010/main"/>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67850" y="330200"/>
            <a:ext cx="2965450" cy="8559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71500" y="330200"/>
            <a:ext cx="8743950" cy="8559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99517551"/>
      </p:ext>
    </p:extLst>
  </p:cSld>
  <p:clrMapOvr>
    <a:masterClrMapping/>
  </p:clrMapOvr>
  <p:transition xmlns:p14="http://schemas.microsoft.com/office/powerpoint/2010/main"/>
</p:sldLayout>
</file>

<file path=ppt/slideLayouts/slideLayout12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720152509"/>
      </p:ext>
    </p:extLst>
  </p:cSld>
  <p:clrMapOvr>
    <a:masterClrMapping/>
  </p:clrMapOvr>
  <p:transition xmlns:p14="http://schemas.microsoft.com/office/powerpoint/2010/main"/>
</p:sldLayout>
</file>

<file path=ppt/slideLayouts/slideLayout12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88941153"/>
      </p:ext>
    </p:extLst>
  </p:cSld>
  <p:clrMapOvr>
    <a:masterClrMapping/>
  </p:clrMapOvr>
  <p:transition xmlns:p14="http://schemas.microsoft.com/office/powerpoint/2010/main"/>
</p:sldLayout>
</file>

<file path=ppt/slideLayouts/slideLayout12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989788817"/>
      </p:ext>
    </p:extLst>
  </p:cSld>
  <p:clrMapOvr>
    <a:masterClrMapping/>
  </p:clrMapOvr>
  <p:transition xmlns:p14="http://schemas.microsoft.com/office/powerpoint/2010/main"/>
</p:sldLayout>
</file>

<file path=ppt/slideLayouts/slideLayout12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69300" y="2324100"/>
            <a:ext cx="1955800" cy="6565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0477500" y="2324100"/>
            <a:ext cx="1955800" cy="6565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95798961"/>
      </p:ext>
    </p:extLst>
  </p:cSld>
  <p:clrMapOvr>
    <a:masterClrMapping/>
  </p:clrMapOvr>
  <p:transition xmlns:p14="http://schemas.microsoft.com/office/powerpoint/2010/main"/>
</p:sldLayout>
</file>

<file path=ppt/slideLayouts/slideLayout12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65061448"/>
      </p:ext>
    </p:extLst>
  </p:cSld>
  <p:clrMapOvr>
    <a:masterClrMapping/>
  </p:clrMapOvr>
  <p:transition xmlns:p14="http://schemas.microsoft.com/office/powerpoint/2010/main"/>
</p:sldLayout>
</file>

<file path=ppt/slideLayouts/slideLayout12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673057703"/>
      </p:ext>
    </p:extLst>
  </p:cSld>
  <p:clrMapOvr>
    <a:masterClrMapping/>
  </p:clrMapOvr>
  <p:transition xmlns:p14="http://schemas.microsoft.com/office/powerpoint/2010/main"/>
</p:sldLayout>
</file>

<file path=ppt/slideLayouts/slideLayout12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432844746"/>
      </p:ext>
    </p:extLst>
  </p:cSld>
  <p:clrMapOvr>
    <a:masterClrMapping/>
  </p:clrMapOvr>
  <p:transition xmlns:p14="http://schemas.microsoft.com/office/powerpoint/2010/main"/>
</p:sldLayout>
</file>

<file path=ppt/slideLayouts/slideLayout12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099152905"/>
      </p:ext>
    </p:extLst>
  </p:cSld>
  <p:clrMapOvr>
    <a:masterClrMapping/>
  </p:clrMapOvr>
  <p:transition xmlns:p14="http://schemas.microsoft.com/office/powerpoint/2010/mai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88328283"/>
      </p:ext>
    </p:extLst>
  </p:cSld>
  <p:clrMapOvr>
    <a:masterClrMapping/>
  </p:clrMapOvr>
  <p:transition xmlns:p14="http://schemas.microsoft.com/office/powerpoint/2010/main"/>
</p:sldLayout>
</file>

<file path=ppt/slideLayouts/slideLayout13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025953440"/>
      </p:ext>
    </p:extLst>
  </p:cSld>
  <p:clrMapOvr>
    <a:masterClrMapping/>
  </p:clrMapOvr>
  <p:transition xmlns:p14="http://schemas.microsoft.com/office/powerpoint/2010/main"/>
</p:sldLayout>
</file>

<file path=ppt/slideLayouts/slideLayout13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26701685"/>
      </p:ext>
    </p:extLst>
  </p:cSld>
  <p:clrMapOvr>
    <a:masterClrMapping/>
  </p:clrMapOvr>
  <p:transition xmlns:p14="http://schemas.microsoft.com/office/powerpoint/2010/main"/>
</p:sldLayout>
</file>

<file path=ppt/slideLayouts/slideLayout13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67850" y="330200"/>
            <a:ext cx="2965450" cy="8559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71500" y="330200"/>
            <a:ext cx="8743950" cy="8559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49283404"/>
      </p:ext>
    </p:extLst>
  </p:cSld>
  <p:clrMapOvr>
    <a:masterClrMapping/>
  </p:clrMapOvr>
  <p:transition xmlns:p14="http://schemas.microsoft.com/office/powerpoint/2010/main"/>
</p:sldLayout>
</file>

<file path=ppt/slideLayouts/slideLayout13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374698668"/>
      </p:ext>
    </p:extLst>
  </p:cSld>
  <p:clrMapOvr>
    <a:masterClrMapping/>
  </p:clrMapOvr>
  <p:transition xmlns:p14="http://schemas.microsoft.com/office/powerpoint/2010/main"/>
</p:sldLayout>
</file>

<file path=ppt/slideLayouts/slideLayout13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17915341"/>
      </p:ext>
    </p:extLst>
  </p:cSld>
  <p:clrMapOvr>
    <a:masterClrMapping/>
  </p:clrMapOvr>
  <p:transition xmlns:p14="http://schemas.microsoft.com/office/powerpoint/2010/main"/>
</p:sldLayout>
</file>

<file path=ppt/slideLayouts/slideLayout13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482361601"/>
      </p:ext>
    </p:extLst>
  </p:cSld>
  <p:clrMapOvr>
    <a:masterClrMapping/>
  </p:clrMapOvr>
  <p:transition xmlns:p14="http://schemas.microsoft.com/office/powerpoint/2010/main"/>
</p:sldLayout>
</file>

<file path=ppt/slideLayouts/slideLayout13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571500" y="863600"/>
            <a:ext cx="5854700" cy="8026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863600"/>
            <a:ext cx="5854700" cy="8026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9487661"/>
      </p:ext>
    </p:extLst>
  </p:cSld>
  <p:clrMapOvr>
    <a:masterClrMapping/>
  </p:clrMapOvr>
  <p:transition xmlns:p14="http://schemas.microsoft.com/office/powerpoint/2010/main"/>
</p:sldLayout>
</file>

<file path=ppt/slideLayouts/slideLayout13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21356455"/>
      </p:ext>
    </p:extLst>
  </p:cSld>
  <p:clrMapOvr>
    <a:masterClrMapping/>
  </p:clrMapOvr>
  <p:transition xmlns:p14="http://schemas.microsoft.com/office/powerpoint/2010/main"/>
</p:sldLayout>
</file>

<file path=ppt/slideLayouts/slideLayout13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2647823660"/>
      </p:ext>
    </p:extLst>
  </p:cSld>
  <p:clrMapOvr>
    <a:masterClrMapping/>
  </p:clrMapOvr>
  <p:transition xmlns:p14="http://schemas.microsoft.com/office/powerpoint/2010/main"/>
</p:sldLayout>
</file>

<file path=ppt/slideLayouts/slideLayout13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243257085"/>
      </p:ext>
    </p:extLst>
  </p:cSld>
  <p:clrMapOvr>
    <a:masterClrMapping/>
  </p:clrMapOvr>
  <p:transition xmlns:p14="http://schemas.microsoft.com/office/powerpoint/2010/mai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407373071"/>
      </p:ext>
    </p:extLst>
  </p:cSld>
  <p:clrMapOvr>
    <a:masterClrMapping/>
  </p:clrMapOvr>
  <p:transition xmlns:p14="http://schemas.microsoft.com/office/powerpoint/2010/main"/>
</p:sldLayout>
</file>

<file path=ppt/slideLayouts/slideLayout14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883934050"/>
      </p:ext>
    </p:extLst>
  </p:cSld>
  <p:clrMapOvr>
    <a:masterClrMapping/>
  </p:clrMapOvr>
  <p:transition xmlns:p14="http://schemas.microsoft.com/office/powerpoint/2010/main"/>
</p:sldLayout>
</file>

<file path=ppt/slideLayouts/slideLayout14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696076377"/>
      </p:ext>
    </p:extLst>
  </p:cSld>
  <p:clrMapOvr>
    <a:masterClrMapping/>
  </p:clrMapOvr>
  <p:transition xmlns:p14="http://schemas.microsoft.com/office/powerpoint/2010/main"/>
</p:sldLayout>
</file>

<file path=ppt/slideLayouts/slideLayout14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817402573"/>
      </p:ext>
    </p:extLst>
  </p:cSld>
  <p:clrMapOvr>
    <a:masterClrMapping/>
  </p:clrMapOvr>
  <p:transition xmlns:p14="http://schemas.microsoft.com/office/powerpoint/2010/main"/>
</p:sldLayout>
</file>

<file path=ppt/slideLayouts/slideLayout14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67850" y="390525"/>
            <a:ext cx="2965450" cy="84994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71500" y="390525"/>
            <a:ext cx="8743950" cy="84994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08341382"/>
      </p:ext>
    </p:extLst>
  </p:cSld>
  <p:clrMapOvr>
    <a:masterClrMapping/>
  </p:clrMapOvr>
  <p:transition xmlns:p14="http://schemas.microsoft.com/office/powerpoint/2010/main"/>
</p:sldLayout>
</file>

<file path=ppt/slideLayouts/slideLayout14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983769073"/>
      </p:ext>
    </p:extLst>
  </p:cSld>
  <p:clrMapOvr>
    <a:masterClrMapping/>
  </p:clrMapOvr>
  <p:transition xmlns:p14="http://schemas.microsoft.com/office/powerpoint/2010/main"/>
</p:sldLayout>
</file>

<file path=ppt/slideLayouts/slideLayout14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92653395"/>
      </p:ext>
    </p:extLst>
  </p:cSld>
  <p:clrMapOvr>
    <a:masterClrMapping/>
  </p:clrMapOvr>
  <p:transition xmlns:p14="http://schemas.microsoft.com/office/powerpoint/2010/main"/>
</p:sldLayout>
</file>

<file path=ppt/slideLayouts/slideLayout14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270104906"/>
      </p:ext>
    </p:extLst>
  </p:cSld>
  <p:clrMapOvr>
    <a:masterClrMapping/>
  </p:clrMapOvr>
  <p:transition xmlns:p14="http://schemas.microsoft.com/office/powerpoint/2010/main"/>
</p:sldLayout>
</file>

<file path=ppt/slideLayouts/slideLayout14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73688902"/>
      </p:ext>
    </p:extLst>
  </p:cSld>
  <p:clrMapOvr>
    <a:masterClrMapping/>
  </p:clrMapOvr>
  <p:transition xmlns:p14="http://schemas.microsoft.com/office/powerpoint/2010/main"/>
</p:sldLayout>
</file>

<file path=ppt/slideLayouts/slideLayout14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122818052"/>
      </p:ext>
    </p:extLst>
  </p:cSld>
  <p:clrMapOvr>
    <a:masterClrMapping/>
  </p:clrMapOvr>
  <p:transition xmlns:p14="http://schemas.microsoft.com/office/powerpoint/2010/main"/>
</p:sldLayout>
</file>

<file path=ppt/slideLayouts/slideLayout14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95482928"/>
      </p:ext>
    </p:extLst>
  </p:cSld>
  <p:clrMapOvr>
    <a:masterClrMapping/>
  </p:clrMapOvr>
  <p:transition xmlns:p14="http://schemas.microsoft.com/office/powerpoint/2010/mai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71500" y="2324100"/>
            <a:ext cx="5854700" cy="6565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324100"/>
            <a:ext cx="5854700" cy="6565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97689772"/>
      </p:ext>
    </p:extLst>
  </p:cSld>
  <p:clrMapOvr>
    <a:masterClrMapping/>
  </p:clrMapOvr>
  <p:transition xmlns:p14="http://schemas.microsoft.com/office/powerpoint/2010/main"/>
</p:sldLayout>
</file>

<file path=ppt/slideLayouts/slideLayout15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95629537"/>
      </p:ext>
    </p:extLst>
  </p:cSld>
  <p:clrMapOvr>
    <a:masterClrMapping/>
  </p:clrMapOvr>
  <p:transition xmlns:p14="http://schemas.microsoft.com/office/powerpoint/2010/main"/>
</p:sldLayout>
</file>

<file path=ppt/slideLayouts/slideLayout15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773213450"/>
      </p:ext>
    </p:extLst>
  </p:cSld>
  <p:clrMapOvr>
    <a:masterClrMapping/>
  </p:clrMapOvr>
  <p:transition xmlns:p14="http://schemas.microsoft.com/office/powerpoint/2010/main"/>
</p:sldLayout>
</file>

<file path=ppt/slideLayouts/slideLayout15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564304489"/>
      </p:ext>
    </p:extLst>
  </p:cSld>
  <p:clrMapOvr>
    <a:masterClrMapping/>
  </p:clrMapOvr>
  <p:transition xmlns:p14="http://schemas.microsoft.com/office/powerpoint/2010/main"/>
</p:sldLayout>
</file>

<file path=ppt/slideLayouts/slideLayout15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37515955"/>
      </p:ext>
    </p:extLst>
  </p:cSld>
  <p:clrMapOvr>
    <a:masterClrMapping/>
  </p:clrMapOvr>
  <p:transition xmlns:p14="http://schemas.microsoft.com/office/powerpoint/2010/main"/>
</p:sldLayout>
</file>

<file path=ppt/slideLayouts/slideLayout15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67850" y="330200"/>
            <a:ext cx="2965450" cy="8382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71500" y="330200"/>
            <a:ext cx="8743950" cy="8382000"/>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76573193"/>
      </p:ext>
    </p:extLst>
  </p:cSld>
  <p:clrMapOvr>
    <a:masterClrMapping/>
  </p:clrMapOvr>
  <p:transition xmlns:p14="http://schemas.microsoft.com/office/powerpoint/2010/main"/>
</p:sldLayout>
</file>

<file path=ppt/slideLayouts/slideLayout15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495473893"/>
      </p:ext>
    </p:extLst>
  </p:cSld>
  <p:clrMapOvr>
    <a:masterClrMapping/>
  </p:clrMapOvr>
  <p:transition xmlns:p14="http://schemas.microsoft.com/office/powerpoint/2010/main"/>
</p:sldLayout>
</file>

<file path=ppt/slideLayouts/slideLayout15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94027320"/>
      </p:ext>
    </p:extLst>
  </p:cSld>
  <p:clrMapOvr>
    <a:masterClrMapping/>
  </p:clrMapOvr>
  <p:transition xmlns:p14="http://schemas.microsoft.com/office/powerpoint/2010/main"/>
</p:sldLayout>
</file>

<file path=ppt/slideLayouts/slideLayout15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978215105"/>
      </p:ext>
    </p:extLst>
  </p:cSld>
  <p:clrMapOvr>
    <a:masterClrMapping/>
  </p:clrMapOvr>
  <p:transition xmlns:p14="http://schemas.microsoft.com/office/powerpoint/2010/main"/>
</p:sldLayout>
</file>

<file path=ppt/slideLayouts/slideLayout15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71500" y="2324100"/>
            <a:ext cx="5854700" cy="6565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324100"/>
            <a:ext cx="5854700" cy="6565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276825562"/>
      </p:ext>
    </p:extLst>
  </p:cSld>
  <p:clrMapOvr>
    <a:masterClrMapping/>
  </p:clrMapOvr>
  <p:transition xmlns:p14="http://schemas.microsoft.com/office/powerpoint/2010/main"/>
</p:sldLayout>
</file>

<file path=ppt/slideLayouts/slideLayout15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836435355"/>
      </p:ext>
    </p:extLst>
  </p:cSld>
  <p:clrMapOvr>
    <a:masterClrMapping/>
  </p:clrMapOvr>
  <p:transition xmlns:p14="http://schemas.microsoft.com/office/powerpoint/2010/mai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38833230"/>
      </p:ext>
    </p:extLst>
  </p:cSld>
  <p:clrMapOvr>
    <a:masterClrMapping/>
  </p:clrMapOvr>
  <p:transition xmlns:p14="http://schemas.microsoft.com/office/powerpoint/2010/main"/>
</p:sldLayout>
</file>

<file path=ppt/slideLayouts/slideLayout16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14739717"/>
      </p:ext>
    </p:extLst>
  </p:cSld>
  <p:clrMapOvr>
    <a:masterClrMapping/>
  </p:clrMapOvr>
  <p:transition xmlns:p14="http://schemas.microsoft.com/office/powerpoint/2010/main"/>
</p:sldLayout>
</file>

<file path=ppt/slideLayouts/slideLayout16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538071159"/>
      </p:ext>
    </p:extLst>
  </p:cSld>
  <p:clrMapOvr>
    <a:masterClrMapping/>
  </p:clrMapOvr>
  <p:transition xmlns:p14="http://schemas.microsoft.com/office/powerpoint/2010/main"/>
</p:sldLayout>
</file>

<file path=ppt/slideLayouts/slideLayout16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764113050"/>
      </p:ext>
    </p:extLst>
  </p:cSld>
  <p:clrMapOvr>
    <a:masterClrMapping/>
  </p:clrMapOvr>
  <p:transition xmlns:p14="http://schemas.microsoft.com/office/powerpoint/2010/main"/>
</p:sldLayout>
</file>

<file path=ppt/slideLayouts/slideLayout16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293944109"/>
      </p:ext>
    </p:extLst>
  </p:cSld>
  <p:clrMapOvr>
    <a:masterClrMapping/>
  </p:clrMapOvr>
  <p:transition xmlns:p14="http://schemas.microsoft.com/office/powerpoint/2010/main"/>
</p:sldLayout>
</file>

<file path=ppt/slideLayouts/slideLayout16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24675100"/>
      </p:ext>
    </p:extLst>
  </p:cSld>
  <p:clrMapOvr>
    <a:masterClrMapping/>
  </p:clrMapOvr>
  <p:transition xmlns:p14="http://schemas.microsoft.com/office/powerpoint/2010/main"/>
</p:sldLayout>
</file>

<file path=ppt/slideLayouts/slideLayout16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67850" y="330200"/>
            <a:ext cx="2965450" cy="8559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71500" y="330200"/>
            <a:ext cx="8743950" cy="8559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54983179"/>
      </p:ext>
    </p:extLst>
  </p:cSld>
  <p:clrMapOvr>
    <a:masterClrMapping/>
  </p:clrMapOvr>
  <p:transition xmlns:p14="http://schemas.microsoft.com/office/powerpoint/2010/main"/>
</p:sldLayout>
</file>

<file path=ppt/slideLayouts/slideLayout16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364485892"/>
      </p:ext>
    </p:extLst>
  </p:cSld>
  <p:clrMapOvr>
    <a:masterClrMapping/>
  </p:clrMapOvr>
  <p:transition xmlns:p14="http://schemas.microsoft.com/office/powerpoint/2010/main"/>
</p:sldLayout>
</file>

<file path=ppt/slideLayouts/slideLayout16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24521534"/>
      </p:ext>
    </p:extLst>
  </p:cSld>
  <p:clrMapOvr>
    <a:masterClrMapping/>
  </p:clrMapOvr>
  <p:transition xmlns:p14="http://schemas.microsoft.com/office/powerpoint/2010/main"/>
</p:sldLayout>
</file>

<file path=ppt/slideLayouts/slideLayout16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456052154"/>
      </p:ext>
    </p:extLst>
  </p:cSld>
  <p:clrMapOvr>
    <a:masterClrMapping/>
  </p:clrMapOvr>
  <p:transition xmlns:p14="http://schemas.microsoft.com/office/powerpoint/2010/main"/>
</p:sldLayout>
</file>

<file path=ppt/slideLayouts/slideLayout16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64964881"/>
      </p:ext>
    </p:extLst>
  </p:cSld>
  <p:clrMapOvr>
    <a:masterClrMapping/>
  </p:clrMapOvr>
  <p:transition xmlns:p14="http://schemas.microsoft.com/office/powerpoint/2010/mai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113138516"/>
      </p:ext>
    </p:extLst>
  </p:cSld>
  <p:clrMapOvr>
    <a:masterClrMapping/>
  </p:clrMapOvr>
  <p:transition xmlns:p14="http://schemas.microsoft.com/office/powerpoint/2010/main"/>
</p:sldLayout>
</file>

<file path=ppt/slideLayouts/slideLayout17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689902302"/>
      </p:ext>
    </p:extLst>
  </p:cSld>
  <p:clrMapOvr>
    <a:masterClrMapping/>
  </p:clrMapOvr>
  <p:transition xmlns:p14="http://schemas.microsoft.com/office/powerpoint/2010/main"/>
</p:sldLayout>
</file>

<file path=ppt/slideLayouts/slideLayout17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1640761685"/>
      </p:ext>
    </p:extLst>
  </p:cSld>
  <p:clrMapOvr>
    <a:masterClrMapping/>
  </p:clrMapOvr>
  <p:transition xmlns:p14="http://schemas.microsoft.com/office/powerpoint/2010/main"/>
</p:sldLayout>
</file>

<file path=ppt/slideLayouts/slideLayout17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740931608"/>
      </p:ext>
    </p:extLst>
  </p:cSld>
  <p:clrMapOvr>
    <a:masterClrMapping/>
  </p:clrMapOvr>
  <p:transition xmlns:p14="http://schemas.microsoft.com/office/powerpoint/2010/main"/>
</p:sldLayout>
</file>

<file path=ppt/slideLayouts/slideLayout17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863248949"/>
      </p:ext>
    </p:extLst>
  </p:cSld>
  <p:clrMapOvr>
    <a:masterClrMapping/>
  </p:clrMapOvr>
  <p:transition xmlns:p14="http://schemas.microsoft.com/office/powerpoint/2010/main"/>
</p:sldLayout>
</file>

<file path=ppt/slideLayouts/slideLayout17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291793802"/>
      </p:ext>
    </p:extLst>
  </p:cSld>
  <p:clrMapOvr>
    <a:masterClrMapping/>
  </p:clrMapOvr>
  <p:transition xmlns:p14="http://schemas.microsoft.com/office/powerpoint/2010/main"/>
</p:sldLayout>
</file>

<file path=ppt/slideLayouts/slideLayout17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40756612"/>
      </p:ext>
    </p:extLst>
  </p:cSld>
  <p:clrMapOvr>
    <a:masterClrMapping/>
  </p:clrMapOvr>
  <p:transition xmlns:p14="http://schemas.microsoft.com/office/powerpoint/2010/main"/>
</p:sldLayout>
</file>

<file path=ppt/slideLayouts/slideLayout17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390525"/>
            <a:ext cx="2925762" cy="83216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390525"/>
            <a:ext cx="8624888" cy="832167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54703576"/>
      </p:ext>
    </p:extLst>
  </p:cSld>
  <p:clrMapOvr>
    <a:masterClrMapping/>
  </p:clrMapOvr>
  <p:transition xmlns:p14="http://schemas.microsoft.com/office/powerpoint/2010/main"/>
</p:sldLayout>
</file>

<file path=ppt/slideLayouts/slideLayout17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572202540"/>
      </p:ext>
    </p:extLst>
  </p:cSld>
  <p:clrMapOvr>
    <a:masterClrMapping/>
  </p:clrMapOvr>
  <p:transition xmlns:p14="http://schemas.microsoft.com/office/powerpoint/2010/main"/>
</p:sldLayout>
</file>

<file path=ppt/slideLayouts/slideLayout17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48465461"/>
      </p:ext>
    </p:extLst>
  </p:cSld>
  <p:clrMapOvr>
    <a:masterClrMapping/>
  </p:clrMapOvr>
  <p:transition xmlns:p14="http://schemas.microsoft.com/office/powerpoint/2010/main"/>
</p:sldLayout>
</file>

<file path=ppt/slideLayouts/slideLayout17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183142457"/>
      </p:ext>
    </p:extLst>
  </p:cSld>
  <p:clrMapOvr>
    <a:masterClrMapping/>
  </p:clrMapOvr>
  <p:transition xmlns:p14="http://schemas.microsoft.com/office/powerpoint/2010/mai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732386473"/>
      </p:ext>
    </p:extLst>
  </p:cSld>
  <p:clrMapOvr>
    <a:masterClrMapping/>
  </p:clrMapOvr>
  <p:transition xmlns:p14="http://schemas.microsoft.com/office/powerpoint/2010/main"/>
</p:sldLayout>
</file>

<file path=ppt/slideLayouts/slideLayout18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71500" y="5016500"/>
            <a:ext cx="2463800" cy="3175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187700" y="5016500"/>
            <a:ext cx="2463800" cy="3175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27836763"/>
      </p:ext>
    </p:extLst>
  </p:cSld>
  <p:clrMapOvr>
    <a:masterClrMapping/>
  </p:clrMapOvr>
  <p:transition xmlns:p14="http://schemas.microsoft.com/office/powerpoint/2010/main"/>
</p:sldLayout>
</file>

<file path=ppt/slideLayouts/slideLayout18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59910749"/>
      </p:ext>
    </p:extLst>
  </p:cSld>
  <p:clrMapOvr>
    <a:masterClrMapping/>
  </p:clrMapOvr>
  <p:transition xmlns:p14="http://schemas.microsoft.com/office/powerpoint/2010/main"/>
</p:sldLayout>
</file>

<file path=ppt/slideLayouts/slideLayout18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833572890"/>
      </p:ext>
    </p:extLst>
  </p:cSld>
  <p:clrMapOvr>
    <a:masterClrMapping/>
  </p:clrMapOvr>
  <p:transition xmlns:p14="http://schemas.microsoft.com/office/powerpoint/2010/main"/>
</p:sldLayout>
</file>

<file path=ppt/slideLayouts/slideLayout18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160349936"/>
      </p:ext>
    </p:extLst>
  </p:cSld>
  <p:clrMapOvr>
    <a:masterClrMapping/>
  </p:clrMapOvr>
  <p:transition xmlns:p14="http://schemas.microsoft.com/office/powerpoint/2010/main"/>
</p:sldLayout>
</file>

<file path=ppt/slideLayouts/slideLayout18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416562646"/>
      </p:ext>
    </p:extLst>
  </p:cSld>
  <p:clrMapOvr>
    <a:masterClrMapping/>
  </p:clrMapOvr>
  <p:transition xmlns:p14="http://schemas.microsoft.com/office/powerpoint/2010/main"/>
</p:sldLayout>
</file>

<file path=ppt/slideLayouts/slideLayout18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515233630"/>
      </p:ext>
    </p:extLst>
  </p:cSld>
  <p:clrMapOvr>
    <a:masterClrMapping/>
  </p:clrMapOvr>
  <p:transition xmlns:p14="http://schemas.microsoft.com/office/powerpoint/2010/main"/>
</p:sldLayout>
</file>

<file path=ppt/slideLayouts/slideLayout18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251276442"/>
      </p:ext>
    </p:extLst>
  </p:cSld>
  <p:clrMapOvr>
    <a:masterClrMapping/>
  </p:clrMapOvr>
  <p:transition xmlns:p14="http://schemas.microsoft.com/office/powerpoint/2010/main"/>
</p:sldLayout>
</file>

<file path=ppt/slideLayouts/slideLayout18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381500" y="1320800"/>
            <a:ext cx="1270000" cy="6870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71500" y="1320800"/>
            <a:ext cx="3657600" cy="6870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94124295"/>
      </p:ext>
    </p:extLst>
  </p:cSld>
  <p:clrMapOvr>
    <a:masterClrMapping/>
  </p:clrMapOvr>
  <p:transition xmlns:p14="http://schemas.microsoft.com/office/powerpoint/2010/main"/>
</p:sldLayout>
</file>

<file path=ppt/slideLayouts/slideLayout18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651898903"/>
      </p:ext>
    </p:extLst>
  </p:cSld>
  <p:clrMapOvr>
    <a:masterClrMapping/>
  </p:clrMapOvr>
  <p:transition xmlns:p14="http://schemas.microsoft.com/office/powerpoint/2010/main"/>
</p:sldLayout>
</file>

<file path=ppt/slideLayouts/slideLayout18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49774269"/>
      </p:ext>
    </p:extLst>
  </p:cSld>
  <p:clrMapOvr>
    <a:masterClrMapping/>
  </p:clrMapOvr>
  <p:transition xmlns:p14="http://schemas.microsoft.com/office/powerpoint/2010/mai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193920018"/>
      </p:ext>
    </p:extLst>
  </p:cSld>
  <p:clrMapOvr>
    <a:masterClrMapping/>
  </p:clrMapOvr>
  <p:transition xmlns:p14="http://schemas.microsoft.com/office/powerpoint/2010/main"/>
</p:sldLayout>
</file>

<file path=ppt/slideLayouts/slideLayout19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4172586035"/>
      </p:ext>
    </p:extLst>
  </p:cSld>
  <p:clrMapOvr>
    <a:masterClrMapping/>
  </p:clrMapOvr>
  <p:transition xmlns:p14="http://schemas.microsoft.com/office/powerpoint/2010/main"/>
</p:sldLayout>
</file>

<file path=ppt/slideLayouts/slideLayout19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848600" y="8470900"/>
            <a:ext cx="2400300" cy="508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0401300" y="8470900"/>
            <a:ext cx="2400300" cy="508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80517488"/>
      </p:ext>
    </p:extLst>
  </p:cSld>
  <p:clrMapOvr>
    <a:masterClrMapping/>
  </p:clrMapOvr>
  <p:transition xmlns:p14="http://schemas.microsoft.com/office/powerpoint/2010/main"/>
</p:sldLayout>
</file>

<file path=ppt/slideLayouts/slideLayout19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42041967"/>
      </p:ext>
    </p:extLst>
  </p:cSld>
  <p:clrMapOvr>
    <a:masterClrMapping/>
  </p:clrMapOvr>
  <p:transition xmlns:p14="http://schemas.microsoft.com/office/powerpoint/2010/main"/>
</p:sldLayout>
</file>

<file path=ppt/slideLayouts/slideLayout19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750190319"/>
      </p:ext>
    </p:extLst>
  </p:cSld>
  <p:clrMapOvr>
    <a:masterClrMapping/>
  </p:clrMapOvr>
  <p:transition xmlns:p14="http://schemas.microsoft.com/office/powerpoint/2010/main"/>
</p:sldLayout>
</file>

<file path=ppt/slideLayouts/slideLayout19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3582749"/>
      </p:ext>
    </p:extLst>
  </p:cSld>
  <p:clrMapOvr>
    <a:masterClrMapping/>
  </p:clrMapOvr>
  <p:transition xmlns:p14="http://schemas.microsoft.com/office/powerpoint/2010/main"/>
</p:sldLayout>
</file>

<file path=ppt/slideLayouts/slideLayout19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844641024"/>
      </p:ext>
    </p:extLst>
  </p:cSld>
  <p:clrMapOvr>
    <a:masterClrMapping/>
  </p:clrMapOvr>
  <p:transition xmlns:p14="http://schemas.microsoft.com/office/powerpoint/2010/main"/>
</p:sldLayout>
</file>

<file path=ppt/slideLayouts/slideLayout19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618198056"/>
      </p:ext>
    </p:extLst>
  </p:cSld>
  <p:clrMapOvr>
    <a:masterClrMapping/>
  </p:clrMapOvr>
  <p:transition xmlns:p14="http://schemas.microsoft.com/office/powerpoint/2010/main"/>
</p:sldLayout>
</file>

<file path=ppt/slideLayouts/slideLayout19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80378264"/>
      </p:ext>
    </p:extLst>
  </p:cSld>
  <p:clrMapOvr>
    <a:masterClrMapping/>
  </p:clrMapOvr>
  <p:transition xmlns:p14="http://schemas.microsoft.com/office/powerpoint/2010/main"/>
</p:sldLayout>
</file>

<file path=ppt/slideLayouts/slideLayout19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953625" y="7785100"/>
            <a:ext cx="2847975" cy="1701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409700" y="7785100"/>
            <a:ext cx="8391525" cy="1701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53490786"/>
      </p:ext>
    </p:extLst>
  </p:cSld>
  <p:clrMapOvr>
    <a:masterClrMapping/>
  </p:clrMapOvr>
  <p:transition xmlns:p14="http://schemas.microsoft.com/office/powerpoint/2010/main"/>
</p:sldLayout>
</file>

<file path=ppt/slideLayouts/slideLayout19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077707743"/>
      </p:ext>
    </p:extLst>
  </p:cSld>
  <p:clrMapOvr>
    <a:masterClrMapping/>
  </p:clrMapOvr>
  <p:transition xmlns:p14="http://schemas.microsoft.com/office/powerpoint/2010/mai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6770662"/>
      </p:ext>
    </p:extLst>
  </p:cSld>
  <p:clrMapOvr>
    <a:masterClrMapping/>
  </p:clrMapOvr>
  <p:transition xmlns:p14="http://schemas.microsoft.com/office/powerpoint/2010/mai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232238634"/>
      </p:ext>
    </p:extLst>
  </p:cSld>
  <p:clrMapOvr>
    <a:masterClrMapping/>
  </p:clrMapOvr>
  <p:transition xmlns:p14="http://schemas.microsoft.com/office/powerpoint/2010/main"/>
</p:sldLayout>
</file>

<file path=ppt/slideLayouts/slideLayout20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961974677"/>
      </p:ext>
    </p:extLst>
  </p:cSld>
  <p:clrMapOvr>
    <a:masterClrMapping/>
  </p:clrMapOvr>
  <p:transition xmlns:p14="http://schemas.microsoft.com/office/powerpoint/2010/main"/>
</p:sldLayout>
</file>

<file path=ppt/slideLayouts/slideLayout20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4098270846"/>
      </p:ext>
    </p:extLst>
  </p:cSld>
  <p:clrMapOvr>
    <a:masterClrMapping/>
  </p:clrMapOvr>
  <p:transition xmlns:p14="http://schemas.microsoft.com/office/powerpoint/2010/main"/>
</p:sldLayout>
</file>

<file path=ppt/slideLayouts/slideLayout20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864570085"/>
      </p:ext>
    </p:extLst>
  </p:cSld>
  <p:clrMapOvr>
    <a:masterClrMapping/>
  </p:clrMapOvr>
  <p:transition xmlns:p14="http://schemas.microsoft.com/office/powerpoint/2010/main"/>
</p:sldLayout>
</file>

<file path=ppt/slideLayouts/slideLayout20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636623746"/>
      </p:ext>
    </p:extLst>
  </p:cSld>
  <p:clrMapOvr>
    <a:masterClrMapping/>
  </p:clrMapOvr>
  <p:transition xmlns:p14="http://schemas.microsoft.com/office/powerpoint/2010/main"/>
</p:sldLayout>
</file>

<file path=ppt/slideLayouts/slideLayout20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808277694"/>
      </p:ext>
    </p:extLst>
  </p:cSld>
  <p:clrMapOvr>
    <a:masterClrMapping/>
  </p:clrMapOvr>
  <p:transition xmlns:p14="http://schemas.microsoft.com/office/powerpoint/2010/main"/>
</p:sldLayout>
</file>

<file path=ppt/slideLayouts/slideLayout20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595618642"/>
      </p:ext>
    </p:extLst>
  </p:cSld>
  <p:clrMapOvr>
    <a:masterClrMapping/>
  </p:clrMapOvr>
  <p:transition xmlns:p14="http://schemas.microsoft.com/office/powerpoint/2010/main"/>
</p:sldLayout>
</file>

<file path=ppt/slideLayouts/slideLayout20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762113024"/>
      </p:ext>
    </p:extLst>
  </p:cSld>
  <p:clrMapOvr>
    <a:masterClrMapping/>
  </p:clrMapOvr>
  <p:transition xmlns:p14="http://schemas.microsoft.com/office/powerpoint/2010/main"/>
</p:sldLayout>
</file>

<file path=ppt/slideLayouts/slideLayout20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573953214"/>
      </p:ext>
    </p:extLst>
  </p:cSld>
  <p:clrMapOvr>
    <a:masterClrMapping/>
  </p:clrMapOvr>
  <p:transition xmlns:p14="http://schemas.microsoft.com/office/powerpoint/2010/main"/>
</p:sldLayout>
</file>

<file path=ppt/slideLayouts/slideLayout20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28601139"/>
      </p:ext>
    </p:extLst>
  </p:cSld>
  <p:clrMapOvr>
    <a:masterClrMapping/>
  </p:clrMapOvr>
  <p:transition xmlns:p14="http://schemas.microsoft.com/office/powerpoint/2010/main"/>
</p:sldLayout>
</file>

<file path=ppt/slideLayouts/slideLayout20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67850" y="2276475"/>
            <a:ext cx="2965450" cy="64357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71500" y="2276475"/>
            <a:ext cx="87439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47550863"/>
      </p:ext>
    </p:extLst>
  </p:cSld>
  <p:clrMapOvr>
    <a:masterClrMapping/>
  </p:clrMapOvr>
  <p:transition xmlns:p14="http://schemas.microsoft.com/office/powerpoint/2010/mai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65897080"/>
      </p:ext>
    </p:extLst>
  </p:cSld>
  <p:clrMapOvr>
    <a:masterClrMapping/>
  </p:clrMapOvr>
  <p:transition xmlns:p14="http://schemas.microsoft.com/office/powerpoint/2010/mai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67850" y="330200"/>
            <a:ext cx="2965450" cy="8559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71500" y="330200"/>
            <a:ext cx="8743950" cy="8559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88601769"/>
      </p:ext>
    </p:extLst>
  </p:cSld>
  <p:clrMapOvr>
    <a:masterClrMapping/>
  </p:clrMapOvr>
  <p:transition xmlns:p14="http://schemas.microsoft.com/office/powerpoint/2010/mai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427467235"/>
      </p:ext>
    </p:extLst>
  </p:cSld>
  <p:clrMapOvr>
    <a:masterClrMapping/>
  </p:clrMapOvr>
  <p:transition xmlns:p14="http://schemas.microsoft.com/office/powerpoint/2010/main"/>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56712656"/>
      </p:ext>
    </p:extLst>
  </p:cSld>
  <p:clrMapOvr>
    <a:masterClrMapping/>
  </p:clrMapOvr>
  <p:transition xmlns:p14="http://schemas.microsoft.com/office/powerpoint/2010/main"/>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525199910"/>
      </p:ext>
    </p:extLst>
  </p:cSld>
  <p:clrMapOvr>
    <a:masterClrMapping/>
  </p:clrMapOvr>
  <p:transition xmlns:p14="http://schemas.microsoft.com/office/powerpoint/2010/main"/>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4318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355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657166720"/>
      </p:ext>
    </p:extLst>
  </p:cSld>
  <p:clrMapOvr>
    <a:masterClrMapping/>
  </p:clrMapOvr>
  <p:transition xmlns:p14="http://schemas.microsoft.com/office/powerpoint/2010/main"/>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29372111"/>
      </p:ext>
    </p:extLst>
  </p:cSld>
  <p:clrMapOvr>
    <a:masterClrMapping/>
  </p:clrMapOvr>
  <p:transition xmlns:p14="http://schemas.microsoft.com/office/powerpoint/2010/mai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1902389449"/>
      </p:ext>
    </p:extLst>
  </p:cSld>
  <p:clrMapOvr>
    <a:masterClrMapping/>
  </p:clrMapOvr>
  <p:transition xmlns:p14="http://schemas.microsoft.com/office/powerpoint/2010/main"/>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809809070"/>
      </p:ext>
    </p:extLst>
  </p:cSld>
  <p:clrMapOvr>
    <a:masterClrMapping/>
  </p:clrMapOvr>
  <p:transition xmlns:p14="http://schemas.microsoft.com/office/powerpoint/2010/mai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438812569"/>
      </p:ext>
    </p:extLst>
  </p:cSld>
  <p:clrMapOvr>
    <a:masterClrMapping/>
  </p:clrMapOvr>
  <p:transition xmlns:p14="http://schemas.microsoft.com/office/powerpoint/2010/main"/>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278631767"/>
      </p:ext>
    </p:extLst>
  </p:cSld>
  <p:clrMapOvr>
    <a:masterClrMapping/>
  </p:clrMapOvr>
  <p:transition xmlns:p14="http://schemas.microsoft.com/office/powerpoint/2010/main"/>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857963455"/>
      </p:ext>
    </p:extLst>
  </p:cSld>
  <p:clrMapOvr>
    <a:masterClrMapping/>
  </p:clrMapOvr>
  <p:transition xmlns:p14="http://schemas.microsoft.com/office/powerpoint/2010/main"/>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77670095"/>
      </p:ext>
    </p:extLst>
  </p:cSld>
  <p:clrMapOvr>
    <a:masterClrMapping/>
  </p:clrMapOvr>
  <p:transition xmlns:p14="http://schemas.microsoft.com/office/powerpoint/2010/mai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374188" y="390525"/>
            <a:ext cx="2979737" cy="92360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31800" y="390525"/>
            <a:ext cx="8789988" cy="92360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18150060"/>
      </p:ext>
    </p:extLst>
  </p:cSld>
  <p:clrMapOvr>
    <a:masterClrMapping/>
  </p:clrMapOvr>
  <p:transition xmlns:p14="http://schemas.microsoft.com/office/powerpoint/2010/main"/>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4105624871"/>
      </p:ext>
    </p:extLst>
  </p:cSld>
  <p:clrMapOvr>
    <a:masterClrMapping/>
  </p:clrMapOvr>
  <p:transition xmlns:p14="http://schemas.microsoft.com/office/powerpoint/2010/main"/>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129370655"/>
      </p:ext>
    </p:extLst>
  </p:cSld>
  <p:clrMapOvr>
    <a:masterClrMapping/>
  </p:clrMapOvr>
  <p:transition xmlns:p14="http://schemas.microsoft.com/office/powerpoint/2010/main"/>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702246408"/>
      </p:ext>
    </p:extLst>
  </p:cSld>
  <p:clrMapOvr>
    <a:masterClrMapping/>
  </p:clrMapOvr>
  <p:transition xmlns:p14="http://schemas.microsoft.com/office/powerpoint/2010/main"/>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4318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355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44161618"/>
      </p:ext>
    </p:extLst>
  </p:cSld>
  <p:clrMapOvr>
    <a:masterClrMapping/>
  </p:clrMapOvr>
  <p:transition xmlns:p14="http://schemas.microsoft.com/office/powerpoint/2010/main"/>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08179666"/>
      </p:ext>
    </p:extLst>
  </p:cSld>
  <p:clrMapOvr>
    <a:masterClrMapping/>
  </p:clrMapOvr>
  <p:transition xmlns:p14="http://schemas.microsoft.com/office/powerpoint/2010/main"/>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2545957590"/>
      </p:ext>
    </p:extLst>
  </p:cSld>
  <p:clrMapOvr>
    <a:masterClrMapping/>
  </p:clrMapOvr>
  <p:transition xmlns:p14="http://schemas.microsoft.com/office/powerpoint/2010/mai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71500" y="5016500"/>
            <a:ext cx="5854700" cy="3175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5016500"/>
            <a:ext cx="5854700" cy="3175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015149"/>
      </p:ext>
    </p:extLst>
  </p:cSld>
  <p:clrMapOvr>
    <a:masterClrMapping/>
  </p:clrMapOvr>
  <p:transition xmlns:p14="http://schemas.microsoft.com/office/powerpoint/2010/main"/>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75745710"/>
      </p:ext>
    </p:extLst>
  </p:cSld>
  <p:clrMapOvr>
    <a:masterClrMapping/>
  </p:clrMapOvr>
  <p:transition xmlns:p14="http://schemas.microsoft.com/office/powerpoint/2010/main"/>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42999449"/>
      </p:ext>
    </p:extLst>
  </p:cSld>
  <p:clrMapOvr>
    <a:masterClrMapping/>
  </p:clrMapOvr>
  <p:transition xmlns:p14="http://schemas.microsoft.com/office/powerpoint/2010/main"/>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519920745"/>
      </p:ext>
    </p:extLst>
  </p:cSld>
  <p:clrMapOvr>
    <a:masterClrMapping/>
  </p:clrMapOvr>
  <p:transition xmlns:p14="http://schemas.microsoft.com/office/powerpoint/2010/main"/>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02356134"/>
      </p:ext>
    </p:extLst>
  </p:cSld>
  <p:clrMapOvr>
    <a:masterClrMapping/>
  </p:clrMapOvr>
  <p:transition xmlns:p14="http://schemas.microsoft.com/office/powerpoint/2010/main"/>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374188" y="390525"/>
            <a:ext cx="2979737" cy="92360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31800" y="390525"/>
            <a:ext cx="8789988" cy="92360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52806831"/>
      </p:ext>
    </p:extLst>
  </p:cSld>
  <p:clrMapOvr>
    <a:masterClrMapping/>
  </p:clrMapOvr>
  <p:transition xmlns:p14="http://schemas.microsoft.com/office/powerpoint/2010/main"/>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946659201"/>
      </p:ext>
    </p:extLst>
  </p:cSld>
  <p:clrMapOvr>
    <a:masterClrMapping/>
  </p:clrMapOvr>
  <p:transition xmlns:p14="http://schemas.microsoft.com/office/powerpoint/2010/main"/>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0933695"/>
      </p:ext>
    </p:extLst>
  </p:cSld>
  <p:clrMapOvr>
    <a:masterClrMapping/>
  </p:clrMapOvr>
  <p:transition xmlns:p14="http://schemas.microsoft.com/office/powerpoint/2010/main"/>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936132922"/>
      </p:ext>
    </p:extLst>
  </p:cSld>
  <p:clrMapOvr>
    <a:masterClrMapping/>
  </p:clrMapOvr>
  <p:transition xmlns:p14="http://schemas.microsoft.com/office/powerpoint/2010/main"/>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4318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355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19489253"/>
      </p:ext>
    </p:extLst>
  </p:cSld>
  <p:clrMapOvr>
    <a:masterClrMapping/>
  </p:clrMapOvr>
  <p:transition xmlns:p14="http://schemas.microsoft.com/office/powerpoint/2010/main"/>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98953649"/>
      </p:ext>
    </p:extLst>
  </p:cSld>
  <p:clrMapOvr>
    <a:masterClrMapping/>
  </p:clrMapOvr>
  <p:transition xmlns:p14="http://schemas.microsoft.com/office/powerpoint/2010/mai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43146785"/>
      </p:ext>
    </p:extLst>
  </p:cSld>
  <p:clrMapOvr>
    <a:masterClrMapping/>
  </p:clrMapOvr>
  <p:transition xmlns:p14="http://schemas.microsoft.com/office/powerpoint/2010/main"/>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2445087330"/>
      </p:ext>
    </p:extLst>
  </p:cSld>
  <p:clrMapOvr>
    <a:masterClrMapping/>
  </p:clrMapOvr>
  <p:transition xmlns:p14="http://schemas.microsoft.com/office/powerpoint/2010/main"/>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356322446"/>
      </p:ext>
    </p:extLst>
  </p:cSld>
  <p:clrMapOvr>
    <a:masterClrMapping/>
  </p:clrMapOvr>
  <p:transition xmlns:p14="http://schemas.microsoft.com/office/powerpoint/2010/main"/>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747828023"/>
      </p:ext>
    </p:extLst>
  </p:cSld>
  <p:clrMapOvr>
    <a:masterClrMapping/>
  </p:clrMapOvr>
  <p:transition xmlns:p14="http://schemas.microsoft.com/office/powerpoint/2010/main"/>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313041960"/>
      </p:ext>
    </p:extLst>
  </p:cSld>
  <p:clrMapOvr>
    <a:masterClrMapping/>
  </p:clrMapOvr>
  <p:transition xmlns:p14="http://schemas.microsoft.com/office/powerpoint/2010/main"/>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975071190"/>
      </p:ext>
    </p:extLst>
  </p:cSld>
  <p:clrMapOvr>
    <a:masterClrMapping/>
  </p:clrMapOvr>
  <p:transition xmlns:p14="http://schemas.microsoft.com/office/powerpoint/2010/main"/>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374188" y="390525"/>
            <a:ext cx="2979737" cy="92360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31800" y="390525"/>
            <a:ext cx="8789988" cy="92360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105658133"/>
      </p:ext>
    </p:extLst>
  </p:cSld>
  <p:clrMapOvr>
    <a:masterClrMapping/>
  </p:clrMapOvr>
  <p:transition xmlns:p14="http://schemas.microsoft.com/office/powerpoint/2010/main"/>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244433690"/>
      </p:ext>
    </p:extLst>
  </p:cSld>
  <p:clrMapOvr>
    <a:masterClrMapping/>
  </p:clrMapOvr>
  <p:transition xmlns:p14="http://schemas.microsoft.com/office/powerpoint/2010/main"/>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09074385"/>
      </p:ext>
    </p:extLst>
  </p:cSld>
  <p:clrMapOvr>
    <a:masterClrMapping/>
  </p:clrMapOvr>
  <p:transition xmlns:p14="http://schemas.microsoft.com/office/powerpoint/2010/main"/>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26138223"/>
      </p:ext>
    </p:extLst>
  </p:cSld>
  <p:clrMapOvr>
    <a:masterClrMapping/>
  </p:clrMapOvr>
  <p:transition xmlns:p14="http://schemas.microsoft.com/office/powerpoint/2010/main"/>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4318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355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645022853"/>
      </p:ext>
    </p:extLst>
  </p:cSld>
  <p:clrMapOvr>
    <a:masterClrMapping/>
  </p:clrMapOvr>
  <p:transition xmlns:p14="http://schemas.microsoft.com/office/powerpoint/2010/mai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829691058"/>
      </p:ext>
    </p:extLst>
  </p:cSld>
  <p:clrMapOvr>
    <a:masterClrMapping/>
  </p:clrMapOvr>
  <p:transition xmlns:p14="http://schemas.microsoft.com/office/powerpoint/2010/main"/>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87586767"/>
      </p:ext>
    </p:extLst>
  </p:cSld>
  <p:clrMapOvr>
    <a:masterClrMapping/>
  </p:clrMapOvr>
  <p:transition xmlns:p14="http://schemas.microsoft.com/office/powerpoint/2010/main"/>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3636645124"/>
      </p:ext>
    </p:extLst>
  </p:cSld>
  <p:clrMapOvr>
    <a:masterClrMapping/>
  </p:clrMapOvr>
  <p:transition xmlns:p14="http://schemas.microsoft.com/office/powerpoint/2010/main"/>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60893826"/>
      </p:ext>
    </p:extLst>
  </p:cSld>
  <p:clrMapOvr>
    <a:masterClrMapping/>
  </p:clrMapOvr>
  <p:transition xmlns:p14="http://schemas.microsoft.com/office/powerpoint/2010/main"/>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052913832"/>
      </p:ext>
    </p:extLst>
  </p:cSld>
  <p:clrMapOvr>
    <a:masterClrMapping/>
  </p:clrMapOvr>
  <p:transition xmlns:p14="http://schemas.microsoft.com/office/powerpoint/2010/main"/>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141453315"/>
      </p:ext>
    </p:extLst>
  </p:cSld>
  <p:clrMapOvr>
    <a:masterClrMapping/>
  </p:clrMapOvr>
  <p:transition xmlns:p14="http://schemas.microsoft.com/office/powerpoint/2010/main"/>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6828053"/>
      </p:ext>
    </p:extLst>
  </p:cSld>
  <p:clrMapOvr>
    <a:masterClrMapping/>
  </p:clrMapOvr>
  <p:transition xmlns:p14="http://schemas.microsoft.com/office/powerpoint/2010/main"/>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374188" y="390525"/>
            <a:ext cx="2979737" cy="92360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31800" y="390525"/>
            <a:ext cx="8789988" cy="92360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58352059"/>
      </p:ext>
    </p:extLst>
  </p:cSld>
  <p:clrMapOvr>
    <a:masterClrMapping/>
  </p:clrMapOvr>
  <p:transition xmlns:p14="http://schemas.microsoft.com/office/powerpoint/2010/main"/>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287894502"/>
      </p:ext>
    </p:extLst>
  </p:cSld>
  <p:clrMapOvr>
    <a:masterClrMapping/>
  </p:clrMapOvr>
  <p:transition xmlns:p14="http://schemas.microsoft.com/office/powerpoint/2010/main"/>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12784283"/>
      </p:ext>
    </p:extLst>
  </p:cSld>
  <p:clrMapOvr>
    <a:masterClrMapping/>
  </p:clrMapOvr>
  <p:transition xmlns:p14="http://schemas.microsoft.com/office/powerpoint/2010/main"/>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53552606"/>
      </p:ext>
    </p:extLst>
  </p:cSld>
  <p:clrMapOvr>
    <a:masterClrMapping/>
  </p:clrMapOvr>
  <p:transition xmlns:p14="http://schemas.microsoft.com/office/powerpoint/2010/mai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399521088"/>
      </p:ext>
    </p:extLst>
  </p:cSld>
  <p:clrMapOvr>
    <a:masterClrMapping/>
  </p:clrMapOvr>
  <p:transition xmlns:p14="http://schemas.microsoft.com/office/powerpoint/2010/main"/>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4318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355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4237477"/>
      </p:ext>
    </p:extLst>
  </p:cSld>
  <p:clrMapOvr>
    <a:masterClrMapping/>
  </p:clrMapOvr>
  <p:transition xmlns:p14="http://schemas.microsoft.com/office/powerpoint/2010/main"/>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20660248"/>
      </p:ext>
    </p:extLst>
  </p:cSld>
  <p:clrMapOvr>
    <a:masterClrMapping/>
  </p:clrMapOvr>
  <p:transition xmlns:p14="http://schemas.microsoft.com/office/powerpoint/2010/main"/>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1374145089"/>
      </p:ext>
    </p:extLst>
  </p:cSld>
  <p:clrMapOvr>
    <a:masterClrMapping/>
  </p:clrMapOvr>
  <p:transition xmlns:p14="http://schemas.microsoft.com/office/powerpoint/2010/main"/>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59831806"/>
      </p:ext>
    </p:extLst>
  </p:cSld>
  <p:clrMapOvr>
    <a:masterClrMapping/>
  </p:clrMapOvr>
  <p:transition xmlns:p14="http://schemas.microsoft.com/office/powerpoint/2010/main"/>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118250265"/>
      </p:ext>
    </p:extLst>
  </p:cSld>
  <p:clrMapOvr>
    <a:masterClrMapping/>
  </p:clrMapOvr>
  <p:transition xmlns:p14="http://schemas.microsoft.com/office/powerpoint/2010/main"/>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737414985"/>
      </p:ext>
    </p:extLst>
  </p:cSld>
  <p:clrMapOvr>
    <a:masterClrMapping/>
  </p:clrMapOvr>
  <p:transition xmlns:p14="http://schemas.microsoft.com/office/powerpoint/2010/main"/>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0427557"/>
      </p:ext>
    </p:extLst>
  </p:cSld>
  <p:clrMapOvr>
    <a:masterClrMapping/>
  </p:clrMapOvr>
  <p:transition xmlns:p14="http://schemas.microsoft.com/office/powerpoint/2010/main"/>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374188" y="390525"/>
            <a:ext cx="2979737" cy="92360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31800" y="390525"/>
            <a:ext cx="8789988" cy="92360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14216095"/>
      </p:ext>
    </p:extLst>
  </p:cSld>
  <p:clrMapOvr>
    <a:masterClrMapping/>
  </p:clrMapOvr>
  <p:transition xmlns:p14="http://schemas.microsoft.com/office/powerpoint/2010/main"/>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818411035"/>
      </p:ext>
    </p:extLst>
  </p:cSld>
  <p:clrMapOvr>
    <a:masterClrMapping/>
  </p:clrMapOvr>
  <p:transition xmlns:p14="http://schemas.microsoft.com/office/powerpoint/2010/main"/>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31661483"/>
      </p:ext>
    </p:extLst>
  </p:cSld>
  <p:clrMapOvr>
    <a:masterClrMapping/>
  </p:clrMapOvr>
  <p:transition xmlns:p14="http://schemas.microsoft.com/office/powerpoint/2010/mai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699975569"/>
      </p:ext>
    </p:extLst>
  </p:cSld>
  <p:clrMapOvr>
    <a:masterClrMapping/>
  </p:clrMapOvr>
  <p:transition xmlns:p14="http://schemas.microsoft.com/office/powerpoint/2010/main"/>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387840776"/>
      </p:ext>
    </p:extLst>
  </p:cSld>
  <p:clrMapOvr>
    <a:masterClrMapping/>
  </p:clrMapOvr>
  <p:transition xmlns:p14="http://schemas.microsoft.com/office/powerpoint/2010/main"/>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4318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355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12420641"/>
      </p:ext>
    </p:extLst>
  </p:cSld>
  <p:clrMapOvr>
    <a:masterClrMapping/>
  </p:clrMapOvr>
  <p:transition xmlns:p14="http://schemas.microsoft.com/office/powerpoint/2010/main"/>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45423270"/>
      </p:ext>
    </p:extLst>
  </p:cSld>
  <p:clrMapOvr>
    <a:masterClrMapping/>
  </p:clrMapOvr>
  <p:transition xmlns:p14="http://schemas.microsoft.com/office/powerpoint/2010/main"/>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3740650081"/>
      </p:ext>
    </p:extLst>
  </p:cSld>
  <p:clrMapOvr>
    <a:masterClrMapping/>
  </p:clrMapOvr>
  <p:transition xmlns:p14="http://schemas.microsoft.com/office/powerpoint/2010/main"/>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58181894"/>
      </p:ext>
    </p:extLst>
  </p:cSld>
  <p:clrMapOvr>
    <a:masterClrMapping/>
  </p:clrMapOvr>
  <p:transition xmlns:p14="http://schemas.microsoft.com/office/powerpoint/2010/main"/>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413125773"/>
      </p:ext>
    </p:extLst>
  </p:cSld>
  <p:clrMapOvr>
    <a:masterClrMapping/>
  </p:clrMapOvr>
  <p:transition xmlns:p14="http://schemas.microsoft.com/office/powerpoint/2010/main"/>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950909975"/>
      </p:ext>
    </p:extLst>
  </p:cSld>
  <p:clrMapOvr>
    <a:masterClrMapping/>
  </p:clrMapOvr>
  <p:transition xmlns:p14="http://schemas.microsoft.com/office/powerpoint/2010/main"/>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274759493"/>
      </p:ext>
    </p:extLst>
  </p:cSld>
  <p:clrMapOvr>
    <a:masterClrMapping/>
  </p:clrMapOvr>
  <p:transition xmlns:p14="http://schemas.microsoft.com/office/powerpoint/2010/main"/>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374188" y="390525"/>
            <a:ext cx="2979737" cy="92360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31800" y="390525"/>
            <a:ext cx="8789988" cy="92360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45600682"/>
      </p:ext>
    </p:extLst>
  </p:cSld>
  <p:clrMapOvr>
    <a:masterClrMapping/>
  </p:clrMapOvr>
  <p:transition xmlns:p14="http://schemas.microsoft.com/office/powerpoint/2010/main"/>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006257541"/>
      </p:ext>
    </p:extLst>
  </p:cSld>
  <p:clrMapOvr>
    <a:masterClrMapping/>
  </p:clrMapOvr>
  <p:transition xmlns:p14="http://schemas.microsoft.com/office/powerpoint/2010/mai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481926233"/>
      </p:ext>
    </p:extLst>
  </p:cSld>
  <p:clrMapOvr>
    <a:masterClrMapping/>
  </p:clrMapOvr>
  <p:transition xmlns:p14="http://schemas.microsoft.com/office/powerpoint/2010/main"/>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79447084"/>
      </p:ext>
    </p:extLst>
  </p:cSld>
  <p:clrMapOvr>
    <a:masterClrMapping/>
  </p:clrMapOvr>
  <p:transition xmlns:p14="http://schemas.microsoft.com/office/powerpoint/2010/main"/>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505549375"/>
      </p:ext>
    </p:extLst>
  </p:cSld>
  <p:clrMapOvr>
    <a:masterClrMapping/>
  </p:clrMapOvr>
  <p:transition xmlns:p14="http://schemas.microsoft.com/office/powerpoint/2010/main"/>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71500" y="2324100"/>
            <a:ext cx="2463800" cy="6565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187700" y="2324100"/>
            <a:ext cx="2463800" cy="6565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992025940"/>
      </p:ext>
    </p:extLst>
  </p:cSld>
  <p:clrMapOvr>
    <a:masterClrMapping/>
  </p:clrMapOvr>
  <p:transition xmlns:p14="http://schemas.microsoft.com/office/powerpoint/2010/main"/>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88214248"/>
      </p:ext>
    </p:extLst>
  </p:cSld>
  <p:clrMapOvr>
    <a:masterClrMapping/>
  </p:clrMapOvr>
  <p:transition xmlns:p14="http://schemas.microsoft.com/office/powerpoint/2010/main"/>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746818902"/>
      </p:ext>
    </p:extLst>
  </p:cSld>
  <p:clrMapOvr>
    <a:masterClrMapping/>
  </p:clrMapOvr>
  <p:transition xmlns:p14="http://schemas.microsoft.com/office/powerpoint/2010/main"/>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3004766"/>
      </p:ext>
    </p:extLst>
  </p:cSld>
  <p:clrMapOvr>
    <a:masterClrMapping/>
  </p:clrMapOvr>
  <p:transition xmlns:p14="http://schemas.microsoft.com/office/powerpoint/2010/main"/>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447201130"/>
      </p:ext>
    </p:extLst>
  </p:cSld>
  <p:clrMapOvr>
    <a:masterClrMapping/>
  </p:clrMapOvr>
  <p:transition xmlns:p14="http://schemas.microsoft.com/office/powerpoint/2010/main"/>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813413841"/>
      </p:ext>
    </p:extLst>
  </p:cSld>
  <p:clrMapOvr>
    <a:masterClrMapping/>
  </p:clrMapOvr>
  <p:transition xmlns:p14="http://schemas.microsoft.com/office/powerpoint/2010/main"/>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53553419"/>
      </p:ext>
    </p:extLst>
  </p:cSld>
  <p:clrMapOvr>
    <a:masterClrMapping/>
  </p:clrMapOvr>
  <p:transition xmlns:p14="http://schemas.microsoft.com/office/powerpoint/2010/main"/>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381500" y="330200"/>
            <a:ext cx="1270000" cy="8559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71500" y="330200"/>
            <a:ext cx="3657600" cy="8559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96968106"/>
      </p:ext>
    </p:extLst>
  </p:cSld>
  <p:clrMapOvr>
    <a:masterClrMapping/>
  </p:clrMapOvr>
  <p:transition xmlns:p14="http://schemas.microsoft.com/office/powerpoint/2010/mai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3"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10.xml.rels><?xml version="1.0" encoding="UTF-8" standalone="yes"?>
<Relationships xmlns="http://schemas.openxmlformats.org/package/2006/relationships"><Relationship Id="rId11" Type="http://schemas.openxmlformats.org/officeDocument/2006/relationships/slideLayout" Target="../slideLayouts/slideLayout110.xml"/><Relationship Id="rId12" Type="http://schemas.openxmlformats.org/officeDocument/2006/relationships/theme" Target="../theme/theme10.xml"/><Relationship Id="rId1" Type="http://schemas.openxmlformats.org/officeDocument/2006/relationships/slideLayout" Target="../slideLayouts/slideLayout100.xml"/><Relationship Id="rId2" Type="http://schemas.openxmlformats.org/officeDocument/2006/relationships/slideLayout" Target="../slideLayouts/slideLayout101.xml"/><Relationship Id="rId3" Type="http://schemas.openxmlformats.org/officeDocument/2006/relationships/slideLayout" Target="../slideLayouts/slideLayout102.xml"/><Relationship Id="rId4" Type="http://schemas.openxmlformats.org/officeDocument/2006/relationships/slideLayout" Target="../slideLayouts/slideLayout103.xml"/><Relationship Id="rId5" Type="http://schemas.openxmlformats.org/officeDocument/2006/relationships/slideLayout" Target="../slideLayouts/slideLayout104.xml"/><Relationship Id="rId6" Type="http://schemas.openxmlformats.org/officeDocument/2006/relationships/slideLayout" Target="../slideLayouts/slideLayout105.xml"/><Relationship Id="rId7" Type="http://schemas.openxmlformats.org/officeDocument/2006/relationships/slideLayout" Target="../slideLayouts/slideLayout106.xml"/><Relationship Id="rId8" Type="http://schemas.openxmlformats.org/officeDocument/2006/relationships/slideLayout" Target="../slideLayouts/slideLayout107.xml"/><Relationship Id="rId9" Type="http://schemas.openxmlformats.org/officeDocument/2006/relationships/slideLayout" Target="../slideLayouts/slideLayout108.xml"/><Relationship Id="rId10" Type="http://schemas.openxmlformats.org/officeDocument/2006/relationships/slideLayout" Target="../slideLayouts/slideLayout109.xml"/></Relationships>
</file>

<file path=ppt/slideMasters/_rels/slideMaster11.xml.rels><?xml version="1.0" encoding="UTF-8" standalone="yes"?>
<Relationships xmlns="http://schemas.openxmlformats.org/package/2006/relationships"><Relationship Id="rId11" Type="http://schemas.openxmlformats.org/officeDocument/2006/relationships/slideLayout" Target="../slideLayouts/slideLayout121.xml"/><Relationship Id="rId12" Type="http://schemas.openxmlformats.org/officeDocument/2006/relationships/theme" Target="../theme/theme11.xml"/><Relationship Id="rId1" Type="http://schemas.openxmlformats.org/officeDocument/2006/relationships/slideLayout" Target="../slideLayouts/slideLayout111.xml"/><Relationship Id="rId2" Type="http://schemas.openxmlformats.org/officeDocument/2006/relationships/slideLayout" Target="../slideLayouts/slideLayout112.xml"/><Relationship Id="rId3" Type="http://schemas.openxmlformats.org/officeDocument/2006/relationships/slideLayout" Target="../slideLayouts/slideLayout113.xml"/><Relationship Id="rId4" Type="http://schemas.openxmlformats.org/officeDocument/2006/relationships/slideLayout" Target="../slideLayouts/slideLayout114.xml"/><Relationship Id="rId5" Type="http://schemas.openxmlformats.org/officeDocument/2006/relationships/slideLayout" Target="../slideLayouts/slideLayout115.xml"/><Relationship Id="rId6" Type="http://schemas.openxmlformats.org/officeDocument/2006/relationships/slideLayout" Target="../slideLayouts/slideLayout116.xml"/><Relationship Id="rId7" Type="http://schemas.openxmlformats.org/officeDocument/2006/relationships/slideLayout" Target="../slideLayouts/slideLayout117.xml"/><Relationship Id="rId8" Type="http://schemas.openxmlformats.org/officeDocument/2006/relationships/slideLayout" Target="../slideLayouts/slideLayout118.xml"/><Relationship Id="rId9" Type="http://schemas.openxmlformats.org/officeDocument/2006/relationships/slideLayout" Target="../slideLayouts/slideLayout119.xml"/><Relationship Id="rId10" Type="http://schemas.openxmlformats.org/officeDocument/2006/relationships/slideLayout" Target="../slideLayouts/slideLayout120.xml"/></Relationships>
</file>

<file path=ppt/slideMasters/_rels/slideMaster12.xml.rels><?xml version="1.0" encoding="UTF-8" standalone="yes"?>
<Relationships xmlns="http://schemas.openxmlformats.org/package/2006/relationships"><Relationship Id="rId11" Type="http://schemas.openxmlformats.org/officeDocument/2006/relationships/slideLayout" Target="../slideLayouts/slideLayout132.xml"/><Relationship Id="rId12" Type="http://schemas.openxmlformats.org/officeDocument/2006/relationships/theme" Target="../theme/theme12.xml"/><Relationship Id="rId1" Type="http://schemas.openxmlformats.org/officeDocument/2006/relationships/slideLayout" Target="../slideLayouts/slideLayout122.xml"/><Relationship Id="rId2" Type="http://schemas.openxmlformats.org/officeDocument/2006/relationships/slideLayout" Target="../slideLayouts/slideLayout123.xml"/><Relationship Id="rId3" Type="http://schemas.openxmlformats.org/officeDocument/2006/relationships/slideLayout" Target="../slideLayouts/slideLayout124.xml"/><Relationship Id="rId4" Type="http://schemas.openxmlformats.org/officeDocument/2006/relationships/slideLayout" Target="../slideLayouts/slideLayout125.xml"/><Relationship Id="rId5" Type="http://schemas.openxmlformats.org/officeDocument/2006/relationships/slideLayout" Target="../slideLayouts/slideLayout126.xml"/><Relationship Id="rId6" Type="http://schemas.openxmlformats.org/officeDocument/2006/relationships/slideLayout" Target="../slideLayouts/slideLayout127.xml"/><Relationship Id="rId7" Type="http://schemas.openxmlformats.org/officeDocument/2006/relationships/slideLayout" Target="../slideLayouts/slideLayout128.xml"/><Relationship Id="rId8" Type="http://schemas.openxmlformats.org/officeDocument/2006/relationships/slideLayout" Target="../slideLayouts/slideLayout129.xml"/><Relationship Id="rId9" Type="http://schemas.openxmlformats.org/officeDocument/2006/relationships/slideLayout" Target="../slideLayouts/slideLayout130.xml"/><Relationship Id="rId10" Type="http://schemas.openxmlformats.org/officeDocument/2006/relationships/slideLayout" Target="../slideLayouts/slideLayout131.xml"/></Relationships>
</file>

<file path=ppt/slideMasters/_rels/slideMaster13.xml.rels><?xml version="1.0" encoding="UTF-8" standalone="yes"?>
<Relationships xmlns="http://schemas.openxmlformats.org/package/2006/relationships"><Relationship Id="rId11" Type="http://schemas.openxmlformats.org/officeDocument/2006/relationships/slideLayout" Target="../slideLayouts/slideLayout143.xml"/><Relationship Id="rId12" Type="http://schemas.openxmlformats.org/officeDocument/2006/relationships/theme" Target="../theme/theme13.xml"/><Relationship Id="rId1" Type="http://schemas.openxmlformats.org/officeDocument/2006/relationships/slideLayout" Target="../slideLayouts/slideLayout133.xml"/><Relationship Id="rId2" Type="http://schemas.openxmlformats.org/officeDocument/2006/relationships/slideLayout" Target="../slideLayouts/slideLayout134.xml"/><Relationship Id="rId3" Type="http://schemas.openxmlformats.org/officeDocument/2006/relationships/slideLayout" Target="../slideLayouts/slideLayout135.xml"/><Relationship Id="rId4" Type="http://schemas.openxmlformats.org/officeDocument/2006/relationships/slideLayout" Target="../slideLayouts/slideLayout136.xml"/><Relationship Id="rId5" Type="http://schemas.openxmlformats.org/officeDocument/2006/relationships/slideLayout" Target="../slideLayouts/slideLayout137.xml"/><Relationship Id="rId6" Type="http://schemas.openxmlformats.org/officeDocument/2006/relationships/slideLayout" Target="../slideLayouts/slideLayout138.xml"/><Relationship Id="rId7" Type="http://schemas.openxmlformats.org/officeDocument/2006/relationships/slideLayout" Target="../slideLayouts/slideLayout139.xml"/><Relationship Id="rId8" Type="http://schemas.openxmlformats.org/officeDocument/2006/relationships/slideLayout" Target="../slideLayouts/slideLayout140.xml"/><Relationship Id="rId9" Type="http://schemas.openxmlformats.org/officeDocument/2006/relationships/slideLayout" Target="../slideLayouts/slideLayout141.xml"/><Relationship Id="rId10" Type="http://schemas.openxmlformats.org/officeDocument/2006/relationships/slideLayout" Target="../slideLayouts/slideLayout142.xml"/></Relationships>
</file>

<file path=ppt/slideMasters/_rels/slideMaster14.xml.rels><?xml version="1.0" encoding="UTF-8" standalone="yes"?>
<Relationships xmlns="http://schemas.openxmlformats.org/package/2006/relationships"><Relationship Id="rId11" Type="http://schemas.openxmlformats.org/officeDocument/2006/relationships/slideLayout" Target="../slideLayouts/slideLayout154.xml"/><Relationship Id="rId12" Type="http://schemas.openxmlformats.org/officeDocument/2006/relationships/theme" Target="../theme/theme14.xml"/><Relationship Id="rId1" Type="http://schemas.openxmlformats.org/officeDocument/2006/relationships/slideLayout" Target="../slideLayouts/slideLayout144.xml"/><Relationship Id="rId2" Type="http://schemas.openxmlformats.org/officeDocument/2006/relationships/slideLayout" Target="../slideLayouts/slideLayout145.xml"/><Relationship Id="rId3" Type="http://schemas.openxmlformats.org/officeDocument/2006/relationships/slideLayout" Target="../slideLayouts/slideLayout146.xml"/><Relationship Id="rId4" Type="http://schemas.openxmlformats.org/officeDocument/2006/relationships/slideLayout" Target="../slideLayouts/slideLayout147.xml"/><Relationship Id="rId5" Type="http://schemas.openxmlformats.org/officeDocument/2006/relationships/slideLayout" Target="../slideLayouts/slideLayout148.xml"/><Relationship Id="rId6" Type="http://schemas.openxmlformats.org/officeDocument/2006/relationships/slideLayout" Target="../slideLayouts/slideLayout149.xml"/><Relationship Id="rId7" Type="http://schemas.openxmlformats.org/officeDocument/2006/relationships/slideLayout" Target="../slideLayouts/slideLayout150.xml"/><Relationship Id="rId8" Type="http://schemas.openxmlformats.org/officeDocument/2006/relationships/slideLayout" Target="../slideLayouts/slideLayout151.xml"/><Relationship Id="rId9" Type="http://schemas.openxmlformats.org/officeDocument/2006/relationships/slideLayout" Target="../slideLayouts/slideLayout152.xml"/><Relationship Id="rId10" Type="http://schemas.openxmlformats.org/officeDocument/2006/relationships/slideLayout" Target="../slideLayouts/slideLayout153.xml"/></Relationships>
</file>

<file path=ppt/slideMasters/_rels/slideMaster15.xml.rels><?xml version="1.0" encoding="UTF-8" standalone="yes"?>
<Relationships xmlns="http://schemas.openxmlformats.org/package/2006/relationships"><Relationship Id="rId11" Type="http://schemas.openxmlformats.org/officeDocument/2006/relationships/slideLayout" Target="../slideLayouts/slideLayout165.xml"/><Relationship Id="rId12" Type="http://schemas.openxmlformats.org/officeDocument/2006/relationships/theme" Target="../theme/theme15.xml"/><Relationship Id="rId1" Type="http://schemas.openxmlformats.org/officeDocument/2006/relationships/slideLayout" Target="../slideLayouts/slideLayout155.xml"/><Relationship Id="rId2" Type="http://schemas.openxmlformats.org/officeDocument/2006/relationships/slideLayout" Target="../slideLayouts/slideLayout156.xml"/><Relationship Id="rId3" Type="http://schemas.openxmlformats.org/officeDocument/2006/relationships/slideLayout" Target="../slideLayouts/slideLayout157.xml"/><Relationship Id="rId4" Type="http://schemas.openxmlformats.org/officeDocument/2006/relationships/slideLayout" Target="../slideLayouts/slideLayout158.xml"/><Relationship Id="rId5" Type="http://schemas.openxmlformats.org/officeDocument/2006/relationships/slideLayout" Target="../slideLayouts/slideLayout159.xml"/><Relationship Id="rId6" Type="http://schemas.openxmlformats.org/officeDocument/2006/relationships/slideLayout" Target="../slideLayouts/slideLayout160.xml"/><Relationship Id="rId7" Type="http://schemas.openxmlformats.org/officeDocument/2006/relationships/slideLayout" Target="../slideLayouts/slideLayout161.xml"/><Relationship Id="rId8" Type="http://schemas.openxmlformats.org/officeDocument/2006/relationships/slideLayout" Target="../slideLayouts/slideLayout162.xml"/><Relationship Id="rId9" Type="http://schemas.openxmlformats.org/officeDocument/2006/relationships/slideLayout" Target="../slideLayouts/slideLayout163.xml"/><Relationship Id="rId10" Type="http://schemas.openxmlformats.org/officeDocument/2006/relationships/slideLayout" Target="../slideLayouts/slideLayout164.xml"/></Relationships>
</file>

<file path=ppt/slideMasters/_rels/slideMaster16.xml.rels><?xml version="1.0" encoding="UTF-8" standalone="yes"?>
<Relationships xmlns="http://schemas.openxmlformats.org/package/2006/relationships"><Relationship Id="rId11" Type="http://schemas.openxmlformats.org/officeDocument/2006/relationships/slideLayout" Target="../slideLayouts/slideLayout176.xml"/><Relationship Id="rId12" Type="http://schemas.openxmlformats.org/officeDocument/2006/relationships/theme" Target="../theme/theme16.xml"/><Relationship Id="rId1" Type="http://schemas.openxmlformats.org/officeDocument/2006/relationships/slideLayout" Target="../slideLayouts/slideLayout166.xml"/><Relationship Id="rId2" Type="http://schemas.openxmlformats.org/officeDocument/2006/relationships/slideLayout" Target="../slideLayouts/slideLayout167.xml"/><Relationship Id="rId3" Type="http://schemas.openxmlformats.org/officeDocument/2006/relationships/slideLayout" Target="../slideLayouts/slideLayout168.xml"/><Relationship Id="rId4" Type="http://schemas.openxmlformats.org/officeDocument/2006/relationships/slideLayout" Target="../slideLayouts/slideLayout169.xml"/><Relationship Id="rId5" Type="http://schemas.openxmlformats.org/officeDocument/2006/relationships/slideLayout" Target="../slideLayouts/slideLayout170.xml"/><Relationship Id="rId6" Type="http://schemas.openxmlformats.org/officeDocument/2006/relationships/slideLayout" Target="../slideLayouts/slideLayout171.xml"/><Relationship Id="rId7" Type="http://schemas.openxmlformats.org/officeDocument/2006/relationships/slideLayout" Target="../slideLayouts/slideLayout172.xml"/><Relationship Id="rId8" Type="http://schemas.openxmlformats.org/officeDocument/2006/relationships/slideLayout" Target="../slideLayouts/slideLayout173.xml"/><Relationship Id="rId9" Type="http://schemas.openxmlformats.org/officeDocument/2006/relationships/slideLayout" Target="../slideLayouts/slideLayout174.xml"/><Relationship Id="rId10" Type="http://schemas.openxmlformats.org/officeDocument/2006/relationships/slideLayout" Target="../slideLayouts/slideLayout175.xml"/></Relationships>
</file>

<file path=ppt/slideMasters/_rels/slideMaster17.xml.rels><?xml version="1.0" encoding="UTF-8" standalone="yes"?>
<Relationships xmlns="http://schemas.openxmlformats.org/package/2006/relationships"><Relationship Id="rId11" Type="http://schemas.openxmlformats.org/officeDocument/2006/relationships/slideLayout" Target="../slideLayouts/slideLayout187.xml"/><Relationship Id="rId12" Type="http://schemas.openxmlformats.org/officeDocument/2006/relationships/theme" Target="../theme/theme17.xml"/><Relationship Id="rId1" Type="http://schemas.openxmlformats.org/officeDocument/2006/relationships/slideLayout" Target="../slideLayouts/slideLayout177.xml"/><Relationship Id="rId2" Type="http://schemas.openxmlformats.org/officeDocument/2006/relationships/slideLayout" Target="../slideLayouts/slideLayout178.xml"/><Relationship Id="rId3" Type="http://schemas.openxmlformats.org/officeDocument/2006/relationships/slideLayout" Target="../slideLayouts/slideLayout179.xml"/><Relationship Id="rId4" Type="http://schemas.openxmlformats.org/officeDocument/2006/relationships/slideLayout" Target="../slideLayouts/slideLayout180.xml"/><Relationship Id="rId5" Type="http://schemas.openxmlformats.org/officeDocument/2006/relationships/slideLayout" Target="../slideLayouts/slideLayout181.xml"/><Relationship Id="rId6" Type="http://schemas.openxmlformats.org/officeDocument/2006/relationships/slideLayout" Target="../slideLayouts/slideLayout182.xml"/><Relationship Id="rId7" Type="http://schemas.openxmlformats.org/officeDocument/2006/relationships/slideLayout" Target="../slideLayouts/slideLayout183.xml"/><Relationship Id="rId8" Type="http://schemas.openxmlformats.org/officeDocument/2006/relationships/slideLayout" Target="../slideLayouts/slideLayout184.xml"/><Relationship Id="rId9" Type="http://schemas.openxmlformats.org/officeDocument/2006/relationships/slideLayout" Target="../slideLayouts/slideLayout185.xml"/><Relationship Id="rId10" Type="http://schemas.openxmlformats.org/officeDocument/2006/relationships/slideLayout" Target="../slideLayouts/slideLayout186.xml"/></Relationships>
</file>

<file path=ppt/slideMasters/_rels/slideMaster18.xml.rels><?xml version="1.0" encoding="UTF-8" standalone="yes"?>
<Relationships xmlns="http://schemas.openxmlformats.org/package/2006/relationships"><Relationship Id="rId11" Type="http://schemas.openxmlformats.org/officeDocument/2006/relationships/slideLayout" Target="../slideLayouts/slideLayout198.xml"/><Relationship Id="rId12" Type="http://schemas.openxmlformats.org/officeDocument/2006/relationships/theme" Target="../theme/theme18.xml"/><Relationship Id="rId1" Type="http://schemas.openxmlformats.org/officeDocument/2006/relationships/slideLayout" Target="../slideLayouts/slideLayout188.xml"/><Relationship Id="rId2" Type="http://schemas.openxmlformats.org/officeDocument/2006/relationships/slideLayout" Target="../slideLayouts/slideLayout189.xml"/><Relationship Id="rId3" Type="http://schemas.openxmlformats.org/officeDocument/2006/relationships/slideLayout" Target="../slideLayouts/slideLayout190.xml"/><Relationship Id="rId4" Type="http://schemas.openxmlformats.org/officeDocument/2006/relationships/slideLayout" Target="../slideLayouts/slideLayout191.xml"/><Relationship Id="rId5" Type="http://schemas.openxmlformats.org/officeDocument/2006/relationships/slideLayout" Target="../slideLayouts/slideLayout192.xml"/><Relationship Id="rId6" Type="http://schemas.openxmlformats.org/officeDocument/2006/relationships/slideLayout" Target="../slideLayouts/slideLayout193.xml"/><Relationship Id="rId7" Type="http://schemas.openxmlformats.org/officeDocument/2006/relationships/slideLayout" Target="../slideLayouts/slideLayout194.xml"/><Relationship Id="rId8" Type="http://schemas.openxmlformats.org/officeDocument/2006/relationships/slideLayout" Target="../slideLayouts/slideLayout195.xml"/><Relationship Id="rId9" Type="http://schemas.openxmlformats.org/officeDocument/2006/relationships/slideLayout" Target="../slideLayouts/slideLayout196.xml"/><Relationship Id="rId10" Type="http://schemas.openxmlformats.org/officeDocument/2006/relationships/slideLayout" Target="../slideLayouts/slideLayout197.xml"/></Relationships>
</file>

<file path=ppt/slideMasters/_rels/slideMaster19.xml.rels><?xml version="1.0" encoding="UTF-8" standalone="yes"?>
<Relationships xmlns="http://schemas.openxmlformats.org/package/2006/relationships"><Relationship Id="rId11" Type="http://schemas.openxmlformats.org/officeDocument/2006/relationships/slideLayout" Target="../slideLayouts/slideLayout209.xml"/><Relationship Id="rId12" Type="http://schemas.openxmlformats.org/officeDocument/2006/relationships/theme" Target="../theme/theme19.xml"/><Relationship Id="rId1" Type="http://schemas.openxmlformats.org/officeDocument/2006/relationships/slideLayout" Target="../slideLayouts/slideLayout199.xml"/><Relationship Id="rId2" Type="http://schemas.openxmlformats.org/officeDocument/2006/relationships/slideLayout" Target="../slideLayouts/slideLayout200.xml"/><Relationship Id="rId3" Type="http://schemas.openxmlformats.org/officeDocument/2006/relationships/slideLayout" Target="../slideLayouts/slideLayout201.xml"/><Relationship Id="rId4" Type="http://schemas.openxmlformats.org/officeDocument/2006/relationships/slideLayout" Target="../slideLayouts/slideLayout202.xml"/><Relationship Id="rId5" Type="http://schemas.openxmlformats.org/officeDocument/2006/relationships/slideLayout" Target="../slideLayouts/slideLayout203.xml"/><Relationship Id="rId6" Type="http://schemas.openxmlformats.org/officeDocument/2006/relationships/slideLayout" Target="../slideLayouts/slideLayout204.xml"/><Relationship Id="rId7" Type="http://schemas.openxmlformats.org/officeDocument/2006/relationships/slideLayout" Target="../slideLayouts/slideLayout205.xml"/><Relationship Id="rId8" Type="http://schemas.openxmlformats.org/officeDocument/2006/relationships/slideLayout" Target="../slideLayouts/slideLayout206.xml"/><Relationship Id="rId9" Type="http://schemas.openxmlformats.org/officeDocument/2006/relationships/slideLayout" Target="../slideLayouts/slideLayout207.xml"/><Relationship Id="rId10" Type="http://schemas.openxmlformats.org/officeDocument/2006/relationships/slideLayout" Target="../slideLayouts/slideLayout208.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3" Type="http://schemas.openxmlformats.org/officeDocument/2006/relationships/image" Target="../media/image1.png"/><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3.xml"/><Relationship Id="rId12" Type="http://schemas.openxmlformats.org/officeDocument/2006/relationships/theme" Target="../theme/theme3.xml"/><Relationship Id="rId1" Type="http://schemas.openxmlformats.org/officeDocument/2006/relationships/slideLayout" Target="../slideLayouts/slideLayout23.xml"/><Relationship Id="rId2" Type="http://schemas.openxmlformats.org/officeDocument/2006/relationships/slideLayout" Target="../slideLayouts/slideLayout24.xml"/><Relationship Id="rId3" Type="http://schemas.openxmlformats.org/officeDocument/2006/relationships/slideLayout" Target="../slideLayouts/slideLayout25.xml"/><Relationship Id="rId4" Type="http://schemas.openxmlformats.org/officeDocument/2006/relationships/slideLayout" Target="../slideLayouts/slideLayout26.xml"/><Relationship Id="rId5" Type="http://schemas.openxmlformats.org/officeDocument/2006/relationships/slideLayout" Target="../slideLayouts/slideLayout27.xml"/><Relationship Id="rId6" Type="http://schemas.openxmlformats.org/officeDocument/2006/relationships/slideLayout" Target="../slideLayouts/slideLayout28.xml"/><Relationship Id="rId7" Type="http://schemas.openxmlformats.org/officeDocument/2006/relationships/slideLayout" Target="../slideLayouts/slideLayout29.xml"/><Relationship Id="rId8" Type="http://schemas.openxmlformats.org/officeDocument/2006/relationships/slideLayout" Target="../slideLayouts/slideLayout30.xml"/><Relationship Id="rId9" Type="http://schemas.openxmlformats.org/officeDocument/2006/relationships/slideLayout" Target="../slideLayouts/slideLayout31.xml"/><Relationship Id="rId10"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44.xml"/><Relationship Id="rId12" Type="http://schemas.openxmlformats.org/officeDocument/2006/relationships/theme" Target="../theme/theme4.xml"/><Relationship Id="rId1" Type="http://schemas.openxmlformats.org/officeDocument/2006/relationships/slideLayout" Target="../slideLayouts/slideLayout34.xml"/><Relationship Id="rId2" Type="http://schemas.openxmlformats.org/officeDocument/2006/relationships/slideLayout" Target="../slideLayouts/slideLayout35.xml"/><Relationship Id="rId3" Type="http://schemas.openxmlformats.org/officeDocument/2006/relationships/slideLayout" Target="../slideLayouts/slideLayout36.xml"/><Relationship Id="rId4" Type="http://schemas.openxmlformats.org/officeDocument/2006/relationships/slideLayout" Target="../slideLayouts/slideLayout37.xml"/><Relationship Id="rId5" Type="http://schemas.openxmlformats.org/officeDocument/2006/relationships/slideLayout" Target="../slideLayouts/slideLayout38.xml"/><Relationship Id="rId6" Type="http://schemas.openxmlformats.org/officeDocument/2006/relationships/slideLayout" Target="../slideLayouts/slideLayout39.xml"/><Relationship Id="rId7" Type="http://schemas.openxmlformats.org/officeDocument/2006/relationships/slideLayout" Target="../slideLayouts/slideLayout40.xml"/><Relationship Id="rId8" Type="http://schemas.openxmlformats.org/officeDocument/2006/relationships/slideLayout" Target="../slideLayouts/slideLayout41.xml"/><Relationship Id="rId9" Type="http://schemas.openxmlformats.org/officeDocument/2006/relationships/slideLayout" Target="../slideLayouts/slideLayout42.xml"/><Relationship Id="rId10"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11" Type="http://schemas.openxmlformats.org/officeDocument/2006/relationships/slideLayout" Target="../slideLayouts/slideLayout55.xml"/><Relationship Id="rId12" Type="http://schemas.openxmlformats.org/officeDocument/2006/relationships/theme" Target="../theme/theme5.xml"/><Relationship Id="rId1" Type="http://schemas.openxmlformats.org/officeDocument/2006/relationships/slideLayout" Target="../slideLayouts/slideLayout45.xml"/><Relationship Id="rId2" Type="http://schemas.openxmlformats.org/officeDocument/2006/relationships/slideLayout" Target="../slideLayouts/slideLayout46.xml"/><Relationship Id="rId3" Type="http://schemas.openxmlformats.org/officeDocument/2006/relationships/slideLayout" Target="../slideLayouts/slideLayout47.xml"/><Relationship Id="rId4" Type="http://schemas.openxmlformats.org/officeDocument/2006/relationships/slideLayout" Target="../slideLayouts/slideLayout48.xml"/><Relationship Id="rId5" Type="http://schemas.openxmlformats.org/officeDocument/2006/relationships/slideLayout" Target="../slideLayouts/slideLayout49.xml"/><Relationship Id="rId6" Type="http://schemas.openxmlformats.org/officeDocument/2006/relationships/slideLayout" Target="../slideLayouts/slideLayout50.xml"/><Relationship Id="rId7" Type="http://schemas.openxmlformats.org/officeDocument/2006/relationships/slideLayout" Target="../slideLayouts/slideLayout51.xml"/><Relationship Id="rId8" Type="http://schemas.openxmlformats.org/officeDocument/2006/relationships/slideLayout" Target="../slideLayouts/slideLayout52.xml"/><Relationship Id="rId9" Type="http://schemas.openxmlformats.org/officeDocument/2006/relationships/slideLayout" Target="../slideLayouts/slideLayout53.xml"/><Relationship Id="rId10" Type="http://schemas.openxmlformats.org/officeDocument/2006/relationships/slideLayout" Target="../slideLayouts/slideLayout54.xml"/></Relationships>
</file>

<file path=ppt/slideMasters/_rels/slideMaster6.xml.rels><?xml version="1.0" encoding="UTF-8" standalone="yes"?>
<Relationships xmlns="http://schemas.openxmlformats.org/package/2006/relationships"><Relationship Id="rId11" Type="http://schemas.openxmlformats.org/officeDocument/2006/relationships/slideLayout" Target="../slideLayouts/slideLayout66.xml"/><Relationship Id="rId12" Type="http://schemas.openxmlformats.org/officeDocument/2006/relationships/theme" Target="../theme/theme6.xml"/><Relationship Id="rId1" Type="http://schemas.openxmlformats.org/officeDocument/2006/relationships/slideLayout" Target="../slideLayouts/slideLayout56.xml"/><Relationship Id="rId2" Type="http://schemas.openxmlformats.org/officeDocument/2006/relationships/slideLayout" Target="../slideLayouts/slideLayout57.xml"/><Relationship Id="rId3" Type="http://schemas.openxmlformats.org/officeDocument/2006/relationships/slideLayout" Target="../slideLayouts/slideLayout58.xml"/><Relationship Id="rId4" Type="http://schemas.openxmlformats.org/officeDocument/2006/relationships/slideLayout" Target="../slideLayouts/slideLayout59.xml"/><Relationship Id="rId5" Type="http://schemas.openxmlformats.org/officeDocument/2006/relationships/slideLayout" Target="../slideLayouts/slideLayout60.xml"/><Relationship Id="rId6" Type="http://schemas.openxmlformats.org/officeDocument/2006/relationships/slideLayout" Target="../slideLayouts/slideLayout61.xml"/><Relationship Id="rId7" Type="http://schemas.openxmlformats.org/officeDocument/2006/relationships/slideLayout" Target="../slideLayouts/slideLayout62.xml"/><Relationship Id="rId8" Type="http://schemas.openxmlformats.org/officeDocument/2006/relationships/slideLayout" Target="../slideLayouts/slideLayout63.xml"/><Relationship Id="rId9" Type="http://schemas.openxmlformats.org/officeDocument/2006/relationships/slideLayout" Target="../slideLayouts/slideLayout64.xml"/><Relationship Id="rId10" Type="http://schemas.openxmlformats.org/officeDocument/2006/relationships/slideLayout" Target="../slideLayouts/slideLayout65.xml"/></Relationships>
</file>

<file path=ppt/slideMasters/_rels/slideMaster7.xml.rels><?xml version="1.0" encoding="UTF-8" standalone="yes"?>
<Relationships xmlns="http://schemas.openxmlformats.org/package/2006/relationships"><Relationship Id="rId11" Type="http://schemas.openxmlformats.org/officeDocument/2006/relationships/slideLayout" Target="../slideLayouts/slideLayout77.xml"/><Relationship Id="rId12" Type="http://schemas.openxmlformats.org/officeDocument/2006/relationships/theme" Target="../theme/theme7.xml"/><Relationship Id="rId1" Type="http://schemas.openxmlformats.org/officeDocument/2006/relationships/slideLayout" Target="../slideLayouts/slideLayout67.xml"/><Relationship Id="rId2" Type="http://schemas.openxmlformats.org/officeDocument/2006/relationships/slideLayout" Target="../slideLayouts/slideLayout68.xml"/><Relationship Id="rId3" Type="http://schemas.openxmlformats.org/officeDocument/2006/relationships/slideLayout" Target="../slideLayouts/slideLayout69.xml"/><Relationship Id="rId4" Type="http://schemas.openxmlformats.org/officeDocument/2006/relationships/slideLayout" Target="../slideLayouts/slideLayout70.xml"/><Relationship Id="rId5" Type="http://schemas.openxmlformats.org/officeDocument/2006/relationships/slideLayout" Target="../slideLayouts/slideLayout71.xml"/><Relationship Id="rId6" Type="http://schemas.openxmlformats.org/officeDocument/2006/relationships/slideLayout" Target="../slideLayouts/slideLayout72.xml"/><Relationship Id="rId7" Type="http://schemas.openxmlformats.org/officeDocument/2006/relationships/slideLayout" Target="../slideLayouts/slideLayout73.xml"/><Relationship Id="rId8" Type="http://schemas.openxmlformats.org/officeDocument/2006/relationships/slideLayout" Target="../slideLayouts/slideLayout74.xml"/><Relationship Id="rId9" Type="http://schemas.openxmlformats.org/officeDocument/2006/relationships/slideLayout" Target="../slideLayouts/slideLayout75.xml"/><Relationship Id="rId10" Type="http://schemas.openxmlformats.org/officeDocument/2006/relationships/slideLayout" Target="../slideLayouts/slideLayout76.xml"/></Relationships>
</file>

<file path=ppt/slideMasters/_rels/slideMaster8.xml.rels><?xml version="1.0" encoding="UTF-8" standalone="yes"?>
<Relationships xmlns="http://schemas.openxmlformats.org/package/2006/relationships"><Relationship Id="rId11" Type="http://schemas.openxmlformats.org/officeDocument/2006/relationships/slideLayout" Target="../slideLayouts/slideLayout88.xml"/><Relationship Id="rId12" Type="http://schemas.openxmlformats.org/officeDocument/2006/relationships/theme" Target="../theme/theme8.xml"/><Relationship Id="rId1" Type="http://schemas.openxmlformats.org/officeDocument/2006/relationships/slideLayout" Target="../slideLayouts/slideLayout78.xml"/><Relationship Id="rId2" Type="http://schemas.openxmlformats.org/officeDocument/2006/relationships/slideLayout" Target="../slideLayouts/slideLayout79.xml"/><Relationship Id="rId3" Type="http://schemas.openxmlformats.org/officeDocument/2006/relationships/slideLayout" Target="../slideLayouts/slideLayout80.xml"/><Relationship Id="rId4" Type="http://schemas.openxmlformats.org/officeDocument/2006/relationships/slideLayout" Target="../slideLayouts/slideLayout81.xml"/><Relationship Id="rId5" Type="http://schemas.openxmlformats.org/officeDocument/2006/relationships/slideLayout" Target="../slideLayouts/slideLayout82.xml"/><Relationship Id="rId6" Type="http://schemas.openxmlformats.org/officeDocument/2006/relationships/slideLayout" Target="../slideLayouts/slideLayout83.xml"/><Relationship Id="rId7" Type="http://schemas.openxmlformats.org/officeDocument/2006/relationships/slideLayout" Target="../slideLayouts/slideLayout84.xml"/><Relationship Id="rId8" Type="http://schemas.openxmlformats.org/officeDocument/2006/relationships/slideLayout" Target="../slideLayouts/slideLayout85.xml"/><Relationship Id="rId9" Type="http://schemas.openxmlformats.org/officeDocument/2006/relationships/slideLayout" Target="../slideLayouts/slideLayout86.xml"/><Relationship Id="rId10" Type="http://schemas.openxmlformats.org/officeDocument/2006/relationships/slideLayout" Target="../slideLayouts/slideLayout87.xml"/></Relationships>
</file>

<file path=ppt/slideMasters/_rels/slideMaster9.xml.rels><?xml version="1.0" encoding="UTF-8" standalone="yes"?>
<Relationships xmlns="http://schemas.openxmlformats.org/package/2006/relationships"><Relationship Id="rId11" Type="http://schemas.openxmlformats.org/officeDocument/2006/relationships/slideLayout" Target="../slideLayouts/slideLayout99.xml"/><Relationship Id="rId12" Type="http://schemas.openxmlformats.org/officeDocument/2006/relationships/theme" Target="../theme/theme9.xml"/><Relationship Id="rId1" Type="http://schemas.openxmlformats.org/officeDocument/2006/relationships/slideLayout" Target="../slideLayouts/slideLayout89.xml"/><Relationship Id="rId2" Type="http://schemas.openxmlformats.org/officeDocument/2006/relationships/slideLayout" Target="../slideLayouts/slideLayout90.xml"/><Relationship Id="rId3" Type="http://schemas.openxmlformats.org/officeDocument/2006/relationships/slideLayout" Target="../slideLayouts/slideLayout91.xml"/><Relationship Id="rId4" Type="http://schemas.openxmlformats.org/officeDocument/2006/relationships/slideLayout" Target="../slideLayouts/slideLayout92.xml"/><Relationship Id="rId5" Type="http://schemas.openxmlformats.org/officeDocument/2006/relationships/slideLayout" Target="../slideLayouts/slideLayout93.xml"/><Relationship Id="rId6" Type="http://schemas.openxmlformats.org/officeDocument/2006/relationships/slideLayout" Target="../slideLayouts/slideLayout94.xml"/><Relationship Id="rId7" Type="http://schemas.openxmlformats.org/officeDocument/2006/relationships/slideLayout" Target="../slideLayouts/slideLayout95.xml"/><Relationship Id="rId8" Type="http://schemas.openxmlformats.org/officeDocument/2006/relationships/slideLayout" Target="../slideLayouts/slideLayout96.xml"/><Relationship Id="rId9" Type="http://schemas.openxmlformats.org/officeDocument/2006/relationships/slideLayout" Target="../slideLayouts/slideLayout97.xml"/><Relationship Id="rId10" Type="http://schemas.openxmlformats.org/officeDocument/2006/relationships/slideLayout" Target="../slideLayouts/slideLayout9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1"/>
          <p:cNvSpPr>
            <a:spLocks noGrp="1" noChangeArrowheads="1"/>
          </p:cNvSpPr>
          <p:nvPr>
            <p:ph type="body" idx="1"/>
          </p:nvPr>
        </p:nvSpPr>
        <p:spPr bwMode="auto">
          <a:xfrm>
            <a:off x="571500" y="5016500"/>
            <a:ext cx="11861800" cy="317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Neue" charset="0"/>
              </a:rPr>
              <a:t>Click to edit Master text styles</a:t>
            </a:r>
          </a:p>
          <a:p>
            <a:pPr lvl="1"/>
            <a:r>
              <a:rPr lang="en-US">
                <a:sym typeface="Helvetica Neue" charset="0"/>
              </a:rPr>
              <a:t>Second level</a:t>
            </a:r>
          </a:p>
          <a:p>
            <a:pPr lvl="2"/>
            <a:r>
              <a:rPr lang="en-US">
                <a:sym typeface="Helvetica Neue" charset="0"/>
              </a:rPr>
              <a:t>Third level</a:t>
            </a:r>
          </a:p>
          <a:p>
            <a:pPr lvl="3"/>
            <a:r>
              <a:rPr lang="en-US">
                <a:sym typeface="Helvetica Neue" charset="0"/>
              </a:rPr>
              <a:t>Fourth level</a:t>
            </a:r>
          </a:p>
          <a:p>
            <a:pPr lvl="4"/>
            <a:r>
              <a:rPr lang="en-US">
                <a:sym typeface="Helvetica Neue" charset="0"/>
              </a:rPr>
              <a:t>Fifth level</a:t>
            </a:r>
          </a:p>
        </p:txBody>
      </p:sp>
      <p:sp>
        <p:nvSpPr>
          <p:cNvPr id="1027" name="Line 2"/>
          <p:cNvSpPr>
            <a:spLocks noChangeShapeType="1"/>
          </p:cNvSpPr>
          <p:nvPr/>
        </p:nvSpPr>
        <p:spPr bwMode="auto">
          <a:xfrm>
            <a:off x="647700" y="4749800"/>
            <a:ext cx="11709400" cy="0"/>
          </a:xfrm>
          <a:prstGeom prst="line">
            <a:avLst/>
          </a:prstGeom>
          <a:noFill/>
          <a:ln w="12700">
            <a:solidFill>
              <a:srgbClr val="888888"/>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1028" name="Rectangle 3"/>
          <p:cNvSpPr>
            <a:spLocks noGrp="1" noChangeArrowheads="1"/>
          </p:cNvSpPr>
          <p:nvPr>
            <p:ph type="title"/>
          </p:nvPr>
        </p:nvSpPr>
        <p:spPr bwMode="auto">
          <a:xfrm>
            <a:off x="571500" y="1320800"/>
            <a:ext cx="11861800" cy="317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50800" tIns="50800" rIns="50800" bIns="50800" numCol="1" anchor="b" anchorCtr="0" compatLnSpc="1">
            <a:prstTxWarp prst="textNoShape">
              <a:avLst/>
            </a:prstTxWarp>
          </a:bodyPr>
          <a:lstStyle/>
          <a:p>
            <a:pPr lvl="0"/>
            <a:r>
              <a:rPr lang="en-US">
                <a:sym typeface="Helvetica Neue Light" charset="0"/>
              </a:rPr>
              <a:t>Click to edit Master title style</a:t>
            </a:r>
          </a:p>
        </p:txBody>
      </p:sp>
      <p:pic>
        <p:nvPicPr>
          <p:cNvPr id="1029" name="Picture 4" descr="Logo300dpi %281%29.png"/>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0083800" y="381000"/>
            <a:ext cx="2286000" cy="135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Lst>
  <p:transition xmlns:p14="http://schemas.microsoft.com/office/powerpoint/2010/main"/>
  <p:txStyles>
    <p:titleStyle>
      <a:lvl1pPr algn="l" rtl="0" eaLnBrk="0" fontAlgn="base" hangingPunct="0">
        <a:spcBef>
          <a:spcPct val="0"/>
        </a:spcBef>
        <a:spcAft>
          <a:spcPct val="0"/>
        </a:spcAft>
        <a:defRPr sz="4400">
          <a:solidFill>
            <a:schemeClr val="tx1"/>
          </a:solidFill>
          <a:latin typeface="+mj-lt"/>
          <a:ea typeface="+mj-ea"/>
          <a:cs typeface="+mj-cs"/>
          <a:sym typeface="Helvetica Neue Light" charset="0"/>
        </a:defRPr>
      </a:lvl1pPr>
      <a:lvl2pPr algn="l" rtl="0" eaLnBrk="0" fontAlgn="base" hangingPunct="0">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2pPr>
      <a:lvl3pPr algn="l" rtl="0" eaLnBrk="0" fontAlgn="base" hangingPunct="0">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3pPr>
      <a:lvl4pPr algn="l" rtl="0" eaLnBrk="0" fontAlgn="base" hangingPunct="0">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4pPr>
      <a:lvl5pPr algn="l" rtl="0" eaLnBrk="0" fontAlgn="base" hangingPunct="0">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5pPr>
      <a:lvl6pPr marL="457200" algn="l" rtl="0" fontAlgn="base">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6pPr>
      <a:lvl7pPr marL="914400" algn="l" rtl="0" fontAlgn="base">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7pPr>
      <a:lvl8pPr marL="1371600" algn="l" rtl="0" fontAlgn="base">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8pPr>
      <a:lvl9pPr marL="1828800" algn="l" rtl="0" fontAlgn="base">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342900" indent="-342900" algn="l" rtl="0" eaLnBrk="0" fontAlgn="base" hangingPunct="0">
        <a:spcBef>
          <a:spcPct val="0"/>
        </a:spcBef>
        <a:spcAft>
          <a:spcPct val="0"/>
        </a:spcAft>
        <a:defRPr sz="3400">
          <a:solidFill>
            <a:srgbClr val="606060"/>
          </a:solidFill>
          <a:latin typeface="+mn-lt"/>
          <a:ea typeface="+mn-ea"/>
          <a:cs typeface="+mn-cs"/>
          <a:sym typeface="Helvetica Neue" charset="0"/>
        </a:defRPr>
      </a:lvl1pPr>
      <a:lvl2pPr marL="742950" indent="-285750" algn="l" rtl="0" eaLnBrk="0" fontAlgn="base" hangingPunct="0">
        <a:spcBef>
          <a:spcPct val="0"/>
        </a:spcBef>
        <a:spcAft>
          <a:spcPct val="0"/>
        </a:spcAft>
        <a:defRPr sz="3400">
          <a:solidFill>
            <a:srgbClr val="606060"/>
          </a:solidFill>
          <a:latin typeface="+mn-lt"/>
          <a:ea typeface="+mn-ea"/>
          <a:cs typeface="+mn-cs"/>
          <a:sym typeface="Helvetica Neue" charset="0"/>
        </a:defRPr>
      </a:lvl2pPr>
      <a:lvl3pPr marL="1143000" indent="-228600" algn="l" rtl="0" eaLnBrk="0" fontAlgn="base" hangingPunct="0">
        <a:spcBef>
          <a:spcPct val="0"/>
        </a:spcBef>
        <a:spcAft>
          <a:spcPct val="0"/>
        </a:spcAft>
        <a:defRPr sz="3400">
          <a:solidFill>
            <a:srgbClr val="606060"/>
          </a:solidFill>
          <a:latin typeface="+mn-lt"/>
          <a:ea typeface="+mn-ea"/>
          <a:cs typeface="+mn-cs"/>
          <a:sym typeface="Helvetica Neue" charset="0"/>
        </a:defRPr>
      </a:lvl3pPr>
      <a:lvl4pPr marL="1600200" indent="-228600" algn="l" rtl="0" eaLnBrk="0" fontAlgn="base" hangingPunct="0">
        <a:spcBef>
          <a:spcPct val="0"/>
        </a:spcBef>
        <a:spcAft>
          <a:spcPct val="0"/>
        </a:spcAft>
        <a:defRPr sz="3400">
          <a:solidFill>
            <a:srgbClr val="606060"/>
          </a:solidFill>
          <a:latin typeface="+mn-lt"/>
          <a:ea typeface="+mn-ea"/>
          <a:cs typeface="+mn-cs"/>
          <a:sym typeface="Helvetica Neue" charset="0"/>
        </a:defRPr>
      </a:lvl4pPr>
      <a:lvl5pPr marL="2057400" indent="-228600" algn="l" rtl="0" eaLnBrk="0" fontAlgn="base" hangingPunct="0">
        <a:spcBef>
          <a:spcPct val="0"/>
        </a:spcBef>
        <a:spcAft>
          <a:spcPct val="0"/>
        </a:spcAft>
        <a:defRPr sz="3400">
          <a:solidFill>
            <a:srgbClr val="606060"/>
          </a:solidFill>
          <a:latin typeface="+mn-lt"/>
          <a:ea typeface="+mn-ea"/>
          <a:cs typeface="+mn-cs"/>
          <a:sym typeface="Helvetica Neue" charset="0"/>
        </a:defRPr>
      </a:lvl5pPr>
      <a:lvl6pPr marL="457200" algn="l" rtl="0" fontAlgn="base">
        <a:spcBef>
          <a:spcPct val="0"/>
        </a:spcBef>
        <a:spcAft>
          <a:spcPct val="0"/>
        </a:spcAft>
        <a:defRPr sz="3400">
          <a:solidFill>
            <a:srgbClr val="606060"/>
          </a:solidFill>
          <a:latin typeface="+mn-lt"/>
          <a:ea typeface="+mn-ea"/>
          <a:cs typeface="+mn-cs"/>
          <a:sym typeface="Helvetica Neue" charset="0"/>
        </a:defRPr>
      </a:lvl6pPr>
      <a:lvl7pPr marL="914400" algn="l" rtl="0" fontAlgn="base">
        <a:spcBef>
          <a:spcPct val="0"/>
        </a:spcBef>
        <a:spcAft>
          <a:spcPct val="0"/>
        </a:spcAft>
        <a:defRPr sz="3400">
          <a:solidFill>
            <a:srgbClr val="606060"/>
          </a:solidFill>
          <a:latin typeface="+mn-lt"/>
          <a:ea typeface="+mn-ea"/>
          <a:cs typeface="+mn-cs"/>
          <a:sym typeface="Helvetica Neue" charset="0"/>
        </a:defRPr>
      </a:lvl7pPr>
      <a:lvl8pPr marL="1371600" algn="l" rtl="0" fontAlgn="base">
        <a:spcBef>
          <a:spcPct val="0"/>
        </a:spcBef>
        <a:spcAft>
          <a:spcPct val="0"/>
        </a:spcAft>
        <a:defRPr sz="3400">
          <a:solidFill>
            <a:srgbClr val="606060"/>
          </a:solidFill>
          <a:latin typeface="+mn-lt"/>
          <a:ea typeface="+mn-ea"/>
          <a:cs typeface="+mn-cs"/>
          <a:sym typeface="Helvetica Neue" charset="0"/>
        </a:defRPr>
      </a:lvl8pPr>
      <a:lvl9pPr marL="1828800" algn="l" rtl="0" fontAlgn="base">
        <a:spcBef>
          <a:spcPct val="0"/>
        </a:spcBef>
        <a:spcAft>
          <a:spcPct val="0"/>
        </a:spcAft>
        <a:defRPr sz="3400">
          <a:solidFill>
            <a:srgbClr val="606060"/>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1"/>
          <p:cNvSpPr>
            <a:spLocks noGrp="1" noChangeArrowheads="1"/>
          </p:cNvSpPr>
          <p:nvPr>
            <p:ph type="body" idx="1"/>
          </p:nvPr>
        </p:nvSpPr>
        <p:spPr bwMode="auto">
          <a:xfrm>
            <a:off x="431800" y="8813800"/>
            <a:ext cx="8255000"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Neue" charset="0"/>
              </a:rPr>
              <a:t>Click to edit Master text styles</a:t>
            </a:r>
          </a:p>
          <a:p>
            <a:pPr lvl="1"/>
            <a:r>
              <a:rPr lang="en-US">
                <a:sym typeface="Helvetica Neue" charset="0"/>
              </a:rPr>
              <a:t>Second level</a:t>
            </a:r>
          </a:p>
          <a:p>
            <a:pPr lvl="2"/>
            <a:r>
              <a:rPr lang="en-US">
                <a:sym typeface="Helvetica Neue" charset="0"/>
              </a:rPr>
              <a:t>Third level</a:t>
            </a:r>
          </a:p>
          <a:p>
            <a:pPr lvl="3"/>
            <a:r>
              <a:rPr lang="en-US">
                <a:sym typeface="Helvetica Neue" charset="0"/>
              </a:rPr>
              <a:t>Fourth level</a:t>
            </a:r>
          </a:p>
          <a:p>
            <a:pPr lvl="4"/>
            <a:r>
              <a:rPr lang="en-US">
                <a:sym typeface="Helvetica Neue" charset="0"/>
              </a:rPr>
              <a:t>Fifth level</a:t>
            </a:r>
          </a:p>
        </p:txBody>
      </p:sp>
      <p:sp>
        <p:nvSpPr>
          <p:cNvPr id="10243" name="Line 2"/>
          <p:cNvSpPr>
            <a:spLocks noChangeShapeType="1"/>
          </p:cNvSpPr>
          <p:nvPr/>
        </p:nvSpPr>
        <p:spPr bwMode="auto">
          <a:xfrm flipH="1">
            <a:off x="6488113" y="519113"/>
            <a:ext cx="1587" cy="7964487"/>
          </a:xfrm>
          <a:prstGeom prst="line">
            <a:avLst/>
          </a:prstGeom>
          <a:noFill/>
          <a:ln w="12700">
            <a:solidFill>
              <a:srgbClr val="9A9A9A"/>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10244" name="Line 3"/>
          <p:cNvSpPr>
            <a:spLocks noChangeShapeType="1"/>
          </p:cNvSpPr>
          <p:nvPr/>
        </p:nvSpPr>
        <p:spPr bwMode="auto">
          <a:xfrm>
            <a:off x="6488113" y="4476750"/>
            <a:ext cx="5995987" cy="0"/>
          </a:xfrm>
          <a:prstGeom prst="line">
            <a:avLst/>
          </a:prstGeom>
          <a:noFill/>
          <a:ln w="12700">
            <a:solidFill>
              <a:srgbClr val="9A9A9A"/>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Tree>
  </p:cSld>
  <p:clrMap bg1="lt1" tx1="dk1" bg2="lt2" tx2="dk2" accent1="accent1" accent2="accent2" accent3="accent3" accent4="accent4" accent5="accent5" accent6="accent6" hlink="hlink" folHlink="folHlink"/>
  <p:sldLayoutIdLst>
    <p:sldLayoutId id="2147483766" r:id="rId1"/>
    <p:sldLayoutId id="2147483767" r:id="rId2"/>
    <p:sldLayoutId id="2147483768" r:id="rId3"/>
    <p:sldLayoutId id="2147483769" r:id="rId4"/>
    <p:sldLayoutId id="2147483770" r:id="rId5"/>
    <p:sldLayoutId id="2147483771" r:id="rId6"/>
    <p:sldLayoutId id="2147483772" r:id="rId7"/>
    <p:sldLayoutId id="2147483773" r:id="rId8"/>
    <p:sldLayoutId id="2147483774" r:id="rId9"/>
    <p:sldLayoutId id="2147483775" r:id="rId10"/>
    <p:sldLayoutId id="2147483776" r:id="rId11"/>
  </p:sldLayoutIdLst>
  <p:transition xmlns:p14="http://schemas.microsoft.com/office/powerpoint/2010/main"/>
  <p:txStyles>
    <p:titleStyle>
      <a:lvl1pPr algn="r" rtl="0" eaLnBrk="0" fontAlgn="base" hangingPunct="0">
        <a:spcBef>
          <a:spcPct val="0"/>
        </a:spcBef>
        <a:spcAft>
          <a:spcPct val="0"/>
        </a:spcAft>
        <a:defRPr sz="2600">
          <a:solidFill>
            <a:schemeClr val="tx1"/>
          </a:solidFill>
          <a:latin typeface="+mj-lt"/>
          <a:ea typeface="+mj-ea"/>
          <a:cs typeface="+mj-cs"/>
          <a:sym typeface="Helvetica Neue Light" charset="0"/>
        </a:defRPr>
      </a:lvl1pPr>
      <a:lvl2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2pPr>
      <a:lvl3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3pPr>
      <a:lvl4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4pPr>
      <a:lvl5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5pPr>
      <a:lvl6pPr marL="4572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6pPr>
      <a:lvl7pPr marL="9144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7pPr>
      <a:lvl8pPr marL="13716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8pPr>
      <a:lvl9pPr marL="18288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342900" indent="-342900" algn="l" rtl="0" eaLnBrk="0" fontAlgn="base" hangingPunct="0">
        <a:spcBef>
          <a:spcPct val="0"/>
        </a:spcBef>
        <a:spcAft>
          <a:spcPct val="0"/>
        </a:spcAft>
        <a:defRPr sz="2000">
          <a:solidFill>
            <a:srgbClr val="727272"/>
          </a:solidFill>
          <a:latin typeface="+mn-lt"/>
          <a:ea typeface="+mn-ea"/>
          <a:cs typeface="+mn-cs"/>
          <a:sym typeface="Helvetica Neue" charset="0"/>
        </a:defRPr>
      </a:lvl1pPr>
      <a:lvl2pPr marL="742950" indent="-285750" algn="l" rtl="0" eaLnBrk="0" fontAlgn="base" hangingPunct="0">
        <a:spcBef>
          <a:spcPct val="0"/>
        </a:spcBef>
        <a:spcAft>
          <a:spcPct val="0"/>
        </a:spcAft>
        <a:defRPr sz="2000">
          <a:solidFill>
            <a:srgbClr val="727272"/>
          </a:solidFill>
          <a:latin typeface="+mn-lt"/>
          <a:ea typeface="+mn-ea"/>
          <a:cs typeface="+mn-cs"/>
          <a:sym typeface="Helvetica Neue" charset="0"/>
        </a:defRPr>
      </a:lvl2pPr>
      <a:lvl3pPr marL="11430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3pPr>
      <a:lvl4pPr marL="16002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4pPr>
      <a:lvl5pPr marL="20574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5pPr>
      <a:lvl6pPr marL="457200" algn="l" rtl="0" fontAlgn="base">
        <a:spcBef>
          <a:spcPct val="0"/>
        </a:spcBef>
        <a:spcAft>
          <a:spcPct val="0"/>
        </a:spcAft>
        <a:defRPr sz="2000">
          <a:solidFill>
            <a:srgbClr val="727272"/>
          </a:solidFill>
          <a:latin typeface="+mn-lt"/>
          <a:ea typeface="+mn-ea"/>
          <a:cs typeface="+mn-cs"/>
          <a:sym typeface="Helvetica Neue" charset="0"/>
        </a:defRPr>
      </a:lvl6pPr>
      <a:lvl7pPr marL="914400" algn="l" rtl="0" fontAlgn="base">
        <a:spcBef>
          <a:spcPct val="0"/>
        </a:spcBef>
        <a:spcAft>
          <a:spcPct val="0"/>
        </a:spcAft>
        <a:defRPr sz="2000">
          <a:solidFill>
            <a:srgbClr val="727272"/>
          </a:solidFill>
          <a:latin typeface="+mn-lt"/>
          <a:ea typeface="+mn-ea"/>
          <a:cs typeface="+mn-cs"/>
          <a:sym typeface="Helvetica Neue" charset="0"/>
        </a:defRPr>
      </a:lvl7pPr>
      <a:lvl8pPr marL="1371600" algn="l" rtl="0" fontAlgn="base">
        <a:spcBef>
          <a:spcPct val="0"/>
        </a:spcBef>
        <a:spcAft>
          <a:spcPct val="0"/>
        </a:spcAft>
        <a:defRPr sz="2000">
          <a:solidFill>
            <a:srgbClr val="727272"/>
          </a:solidFill>
          <a:latin typeface="+mn-lt"/>
          <a:ea typeface="+mn-ea"/>
          <a:cs typeface="+mn-cs"/>
          <a:sym typeface="Helvetica Neue" charset="0"/>
        </a:defRPr>
      </a:lvl8pPr>
      <a:lvl9pPr marL="1828800" algn="l" rtl="0" fontAlgn="base">
        <a:spcBef>
          <a:spcPct val="0"/>
        </a:spcBef>
        <a:spcAft>
          <a:spcPct val="0"/>
        </a:spcAft>
        <a:defRPr sz="2000">
          <a:solidFill>
            <a:srgbClr val="727272"/>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6" name="Rectangle 1"/>
          <p:cNvSpPr>
            <a:spLocks noGrp="1" noChangeArrowheads="1"/>
          </p:cNvSpPr>
          <p:nvPr>
            <p:ph type="body" idx="1"/>
          </p:nvPr>
        </p:nvSpPr>
        <p:spPr bwMode="auto">
          <a:xfrm>
            <a:off x="571500" y="2324100"/>
            <a:ext cx="5080000" cy="656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Neue" charset="0"/>
              </a:rPr>
              <a:t>Click to edit Master text styles</a:t>
            </a:r>
          </a:p>
          <a:p>
            <a:pPr lvl="1"/>
            <a:r>
              <a:rPr lang="en-US">
                <a:sym typeface="Helvetica Neue" charset="0"/>
              </a:rPr>
              <a:t>Second level</a:t>
            </a:r>
          </a:p>
          <a:p>
            <a:pPr lvl="2"/>
            <a:r>
              <a:rPr lang="en-US">
                <a:sym typeface="Helvetica Neue" charset="0"/>
              </a:rPr>
              <a:t>Third level</a:t>
            </a:r>
          </a:p>
          <a:p>
            <a:pPr lvl="3"/>
            <a:r>
              <a:rPr lang="en-US">
                <a:sym typeface="Helvetica Neue" charset="0"/>
              </a:rPr>
              <a:t>Fourth level</a:t>
            </a:r>
          </a:p>
          <a:p>
            <a:pPr lvl="4"/>
            <a:r>
              <a:rPr lang="en-US">
                <a:sym typeface="Helvetica Neue" charset="0"/>
              </a:rPr>
              <a:t>Fifth level</a:t>
            </a:r>
          </a:p>
        </p:txBody>
      </p:sp>
      <p:sp>
        <p:nvSpPr>
          <p:cNvPr id="11267" name="Rectangle 2"/>
          <p:cNvSpPr>
            <a:spLocks noGrp="1" noChangeArrowheads="1"/>
          </p:cNvSpPr>
          <p:nvPr>
            <p:ph type="title"/>
          </p:nvPr>
        </p:nvSpPr>
        <p:spPr bwMode="auto">
          <a:xfrm>
            <a:off x="571500" y="330200"/>
            <a:ext cx="11861800" cy="139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50800" tIns="50800" rIns="50800" bIns="50800" numCol="1" anchor="b" anchorCtr="0" compatLnSpc="1">
            <a:prstTxWarp prst="textNoShape">
              <a:avLst/>
            </a:prstTxWarp>
          </a:bodyPr>
          <a:lstStyle/>
          <a:p>
            <a:pPr lvl="0"/>
            <a:r>
              <a:rPr lang="en-US">
                <a:sym typeface="Helvetica Neue Light" charset="0"/>
              </a:rPr>
              <a:t>Click to edit Master title style</a:t>
            </a:r>
          </a:p>
        </p:txBody>
      </p:sp>
      <p:sp>
        <p:nvSpPr>
          <p:cNvPr id="11268" name="Line 3"/>
          <p:cNvSpPr>
            <a:spLocks noChangeShapeType="1"/>
          </p:cNvSpPr>
          <p:nvPr/>
        </p:nvSpPr>
        <p:spPr bwMode="auto">
          <a:xfrm>
            <a:off x="647700" y="1968500"/>
            <a:ext cx="11709400" cy="0"/>
          </a:xfrm>
          <a:prstGeom prst="line">
            <a:avLst/>
          </a:prstGeom>
          <a:noFill/>
          <a:ln w="12700">
            <a:solidFill>
              <a:srgbClr val="888888"/>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Tree>
  </p:cSld>
  <p:clrMap bg1="lt1" tx1="dk1" bg2="lt2" tx2="dk2" accent1="accent1" accent2="accent2" accent3="accent3" accent4="accent4" accent5="accent5" accent6="accent6" hlink="hlink" folHlink="folHlink"/>
  <p:sldLayoutIdLst>
    <p:sldLayoutId id="2147483777" r:id="rId1"/>
    <p:sldLayoutId id="2147483778" r:id="rId2"/>
    <p:sldLayoutId id="2147483779" r:id="rId3"/>
    <p:sldLayoutId id="2147483780" r:id="rId4"/>
    <p:sldLayoutId id="2147483781" r:id="rId5"/>
    <p:sldLayoutId id="2147483782" r:id="rId6"/>
    <p:sldLayoutId id="2147483783" r:id="rId7"/>
    <p:sldLayoutId id="2147483784" r:id="rId8"/>
    <p:sldLayoutId id="2147483785" r:id="rId9"/>
    <p:sldLayoutId id="2147483786" r:id="rId10"/>
    <p:sldLayoutId id="2147483787" r:id="rId11"/>
  </p:sldLayoutIdLst>
  <p:transition xmlns:p14="http://schemas.microsoft.com/office/powerpoint/2010/main"/>
  <p:txStyles>
    <p:titleStyle>
      <a:lvl1pPr algn="l" rtl="0" eaLnBrk="0" fontAlgn="base" hangingPunct="0">
        <a:spcBef>
          <a:spcPct val="0"/>
        </a:spcBef>
        <a:spcAft>
          <a:spcPct val="0"/>
        </a:spcAft>
        <a:defRPr sz="4200">
          <a:solidFill>
            <a:schemeClr val="tx1"/>
          </a:solidFill>
          <a:latin typeface="+mj-lt"/>
          <a:ea typeface="+mj-ea"/>
          <a:cs typeface="+mj-cs"/>
          <a:sym typeface="Helvetica Neue Light" charset="0"/>
        </a:defRPr>
      </a:lvl1pPr>
      <a:lvl2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2pPr>
      <a:lvl3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3pPr>
      <a:lvl4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4pPr>
      <a:lvl5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5pPr>
      <a:lvl6pPr marL="4572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6pPr>
      <a:lvl7pPr marL="9144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7pPr>
      <a:lvl8pPr marL="13716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8pPr>
      <a:lvl9pPr marL="18288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2667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1pPr>
      <a:lvl2pPr marL="6604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2pPr>
      <a:lvl3pPr marL="11049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3pPr>
      <a:lvl4pPr marL="15494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4pPr>
      <a:lvl5pPr marL="19939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5pPr>
      <a:lvl6pPr marL="24511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6pPr>
      <a:lvl7pPr marL="29083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7pPr>
      <a:lvl8pPr marL="33655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8pPr>
      <a:lvl9pPr marL="38227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1"/>
          <p:cNvSpPr>
            <a:spLocks noGrp="1" noChangeArrowheads="1"/>
          </p:cNvSpPr>
          <p:nvPr>
            <p:ph type="body" idx="1"/>
          </p:nvPr>
        </p:nvSpPr>
        <p:spPr bwMode="auto">
          <a:xfrm>
            <a:off x="8369300" y="2324100"/>
            <a:ext cx="4064000" cy="656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Neue" charset="0"/>
              </a:rPr>
              <a:t>Click to edit Master text styles</a:t>
            </a:r>
          </a:p>
          <a:p>
            <a:pPr lvl="1"/>
            <a:r>
              <a:rPr lang="en-US">
                <a:sym typeface="Helvetica Neue" charset="0"/>
              </a:rPr>
              <a:t>Second level</a:t>
            </a:r>
          </a:p>
          <a:p>
            <a:pPr lvl="2"/>
            <a:r>
              <a:rPr lang="en-US">
                <a:sym typeface="Helvetica Neue" charset="0"/>
              </a:rPr>
              <a:t>Third level</a:t>
            </a:r>
          </a:p>
          <a:p>
            <a:pPr lvl="3"/>
            <a:r>
              <a:rPr lang="en-US">
                <a:sym typeface="Helvetica Neue" charset="0"/>
              </a:rPr>
              <a:t>Fourth level</a:t>
            </a:r>
          </a:p>
          <a:p>
            <a:pPr lvl="4"/>
            <a:r>
              <a:rPr lang="en-US">
                <a:sym typeface="Helvetica Neue" charset="0"/>
              </a:rPr>
              <a:t>Fifth level</a:t>
            </a:r>
          </a:p>
        </p:txBody>
      </p:sp>
      <p:sp>
        <p:nvSpPr>
          <p:cNvPr id="12291" name="Rectangle 2"/>
          <p:cNvSpPr>
            <a:spLocks noGrp="1" noChangeArrowheads="1"/>
          </p:cNvSpPr>
          <p:nvPr>
            <p:ph type="title"/>
          </p:nvPr>
        </p:nvSpPr>
        <p:spPr bwMode="auto">
          <a:xfrm>
            <a:off x="571500" y="330200"/>
            <a:ext cx="11861800" cy="139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50800" tIns="50800" rIns="50800" bIns="50800" numCol="1" anchor="b" anchorCtr="0" compatLnSpc="1">
            <a:prstTxWarp prst="textNoShape">
              <a:avLst/>
            </a:prstTxWarp>
          </a:bodyPr>
          <a:lstStyle/>
          <a:p>
            <a:pPr lvl="0"/>
            <a:r>
              <a:rPr lang="en-US">
                <a:sym typeface="Helvetica Neue Light" charset="0"/>
              </a:rPr>
              <a:t>Click to edit Master title style</a:t>
            </a:r>
          </a:p>
        </p:txBody>
      </p:sp>
      <p:sp>
        <p:nvSpPr>
          <p:cNvPr id="12292" name="Line 3"/>
          <p:cNvSpPr>
            <a:spLocks noChangeShapeType="1"/>
          </p:cNvSpPr>
          <p:nvPr/>
        </p:nvSpPr>
        <p:spPr bwMode="auto">
          <a:xfrm>
            <a:off x="647700" y="1968500"/>
            <a:ext cx="11709400" cy="0"/>
          </a:xfrm>
          <a:prstGeom prst="line">
            <a:avLst/>
          </a:prstGeom>
          <a:noFill/>
          <a:ln w="12700">
            <a:solidFill>
              <a:srgbClr val="888888"/>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Tree>
  </p:cSld>
  <p:clrMap bg1="lt1" tx1="dk1" bg2="lt2" tx2="dk2" accent1="accent1" accent2="accent2" accent3="accent3" accent4="accent4" accent5="accent5" accent6="accent6" hlink="hlink" folHlink="folHlink"/>
  <p:sldLayoutIdLst>
    <p:sldLayoutId id="2147483788" r:id="rId1"/>
    <p:sldLayoutId id="2147483789" r:id="rId2"/>
    <p:sldLayoutId id="2147483790" r:id="rId3"/>
    <p:sldLayoutId id="2147483791" r:id="rId4"/>
    <p:sldLayoutId id="2147483792" r:id="rId5"/>
    <p:sldLayoutId id="2147483793" r:id="rId6"/>
    <p:sldLayoutId id="2147483794" r:id="rId7"/>
    <p:sldLayoutId id="2147483795" r:id="rId8"/>
    <p:sldLayoutId id="2147483796" r:id="rId9"/>
    <p:sldLayoutId id="2147483797" r:id="rId10"/>
    <p:sldLayoutId id="2147483798" r:id="rId11"/>
  </p:sldLayoutIdLst>
  <p:transition xmlns:p14="http://schemas.microsoft.com/office/powerpoint/2010/main"/>
  <p:txStyles>
    <p:titleStyle>
      <a:lvl1pPr algn="l" rtl="0" eaLnBrk="0" fontAlgn="base" hangingPunct="0">
        <a:spcBef>
          <a:spcPct val="0"/>
        </a:spcBef>
        <a:spcAft>
          <a:spcPct val="0"/>
        </a:spcAft>
        <a:defRPr sz="4200">
          <a:solidFill>
            <a:schemeClr val="tx1"/>
          </a:solidFill>
          <a:latin typeface="+mj-lt"/>
          <a:ea typeface="+mj-ea"/>
          <a:cs typeface="+mj-cs"/>
          <a:sym typeface="Helvetica Neue Light" charset="0"/>
        </a:defRPr>
      </a:lvl1pPr>
      <a:lvl2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2pPr>
      <a:lvl3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3pPr>
      <a:lvl4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4pPr>
      <a:lvl5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5pPr>
      <a:lvl6pPr marL="4572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6pPr>
      <a:lvl7pPr marL="9144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7pPr>
      <a:lvl8pPr marL="13716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8pPr>
      <a:lvl9pPr marL="18288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2667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1pPr>
      <a:lvl2pPr marL="6604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2pPr>
      <a:lvl3pPr marL="11049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3pPr>
      <a:lvl4pPr marL="15494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4pPr>
      <a:lvl5pPr marL="19939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5pPr>
      <a:lvl6pPr marL="24511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6pPr>
      <a:lvl7pPr marL="29083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7pPr>
      <a:lvl8pPr marL="33655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8pPr>
      <a:lvl9pPr marL="38227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1"/>
          <p:cNvSpPr>
            <a:spLocks noGrp="1" noChangeArrowheads="1"/>
          </p:cNvSpPr>
          <p:nvPr>
            <p:ph type="body" idx="1"/>
          </p:nvPr>
        </p:nvSpPr>
        <p:spPr bwMode="auto">
          <a:xfrm>
            <a:off x="571500" y="863600"/>
            <a:ext cx="11861800" cy="802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Neue" charset="0"/>
              </a:rPr>
              <a:t>Click to edit Master text styles</a:t>
            </a:r>
          </a:p>
          <a:p>
            <a:pPr lvl="1"/>
            <a:r>
              <a:rPr lang="en-US">
                <a:sym typeface="Helvetica Neue" charset="0"/>
              </a:rPr>
              <a:t>Second level</a:t>
            </a:r>
          </a:p>
          <a:p>
            <a:pPr lvl="2"/>
            <a:r>
              <a:rPr lang="en-US">
                <a:sym typeface="Helvetica Neue" charset="0"/>
              </a:rPr>
              <a:t>Third level</a:t>
            </a:r>
          </a:p>
          <a:p>
            <a:pPr lvl="3"/>
            <a:r>
              <a:rPr lang="en-US">
                <a:sym typeface="Helvetica Neue" charset="0"/>
              </a:rPr>
              <a:t>Fourth level</a:t>
            </a:r>
          </a:p>
          <a:p>
            <a:pPr lvl="4"/>
            <a:r>
              <a:rPr lang="en-US">
                <a:sym typeface="Helvetica Neue" charset="0"/>
              </a:rPr>
              <a:t>Fifth level</a:t>
            </a:r>
          </a:p>
        </p:txBody>
      </p:sp>
    </p:spTree>
  </p:cSld>
  <p:clrMap bg1="lt1" tx1="dk1" bg2="lt2" tx2="dk2" accent1="accent1" accent2="accent2" accent3="accent3" accent4="accent4" accent5="accent5" accent6="accent6" hlink="hlink" folHlink="folHlink"/>
  <p:sldLayoutIdLst>
    <p:sldLayoutId id="2147483799" r:id="rId1"/>
    <p:sldLayoutId id="2147483800" r:id="rId2"/>
    <p:sldLayoutId id="2147483801" r:id="rId3"/>
    <p:sldLayoutId id="2147483802" r:id="rId4"/>
    <p:sldLayoutId id="2147483803" r:id="rId5"/>
    <p:sldLayoutId id="2147483804" r:id="rId6"/>
    <p:sldLayoutId id="2147483805" r:id="rId7"/>
    <p:sldLayoutId id="2147483806" r:id="rId8"/>
    <p:sldLayoutId id="2147483807" r:id="rId9"/>
    <p:sldLayoutId id="2147483808" r:id="rId10"/>
    <p:sldLayoutId id="2147483809" r:id="rId11"/>
  </p:sldLayoutIdLst>
  <p:transition xmlns:p14="http://schemas.microsoft.com/office/powerpoint/2010/main"/>
  <p:txStyles>
    <p:titleStyle>
      <a:lvl1pPr algn="l" rtl="0" eaLnBrk="0" fontAlgn="base" hangingPunct="0">
        <a:spcBef>
          <a:spcPct val="0"/>
        </a:spcBef>
        <a:spcAft>
          <a:spcPct val="0"/>
        </a:spcAft>
        <a:defRPr sz="4200">
          <a:solidFill>
            <a:schemeClr val="tx1"/>
          </a:solidFill>
          <a:latin typeface="+mj-lt"/>
          <a:ea typeface="+mj-ea"/>
          <a:cs typeface="+mj-cs"/>
          <a:sym typeface="Helvetica Neue Light" charset="0"/>
        </a:defRPr>
      </a:lvl1pPr>
      <a:lvl2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2pPr>
      <a:lvl3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3pPr>
      <a:lvl4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4pPr>
      <a:lvl5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5pPr>
      <a:lvl6pPr marL="4572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6pPr>
      <a:lvl7pPr marL="9144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7pPr>
      <a:lvl8pPr marL="13716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8pPr>
      <a:lvl9pPr marL="18288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266700" indent="-266700" algn="l" rtl="0" eaLnBrk="0" fontAlgn="base" hangingPunct="0">
        <a:spcBef>
          <a:spcPts val="72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1pPr>
      <a:lvl2pPr marL="660400" indent="-266700" algn="l" rtl="0" eaLnBrk="0" fontAlgn="base" hangingPunct="0">
        <a:spcBef>
          <a:spcPts val="72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2pPr>
      <a:lvl3pPr marL="1104900" indent="-266700" algn="l" rtl="0" eaLnBrk="0" fontAlgn="base" hangingPunct="0">
        <a:spcBef>
          <a:spcPts val="72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3pPr>
      <a:lvl4pPr marL="1549400" indent="-266700" algn="l" rtl="0" eaLnBrk="0" fontAlgn="base" hangingPunct="0">
        <a:spcBef>
          <a:spcPts val="72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4pPr>
      <a:lvl5pPr marL="1993900" indent="-266700" algn="l" rtl="0" eaLnBrk="0" fontAlgn="base" hangingPunct="0">
        <a:spcBef>
          <a:spcPts val="72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5pPr>
      <a:lvl6pPr marL="2451100" indent="-266700" algn="l" rtl="0" fontAlgn="base">
        <a:spcBef>
          <a:spcPts val="72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6pPr>
      <a:lvl7pPr marL="2908300" indent="-266700" algn="l" rtl="0" fontAlgn="base">
        <a:spcBef>
          <a:spcPts val="72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7pPr>
      <a:lvl8pPr marL="3365500" indent="-266700" algn="l" rtl="0" fontAlgn="base">
        <a:spcBef>
          <a:spcPts val="72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8pPr>
      <a:lvl9pPr marL="3822700" indent="-266700" algn="l" rtl="0" fontAlgn="base">
        <a:spcBef>
          <a:spcPts val="72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Rectangle 1"/>
          <p:cNvSpPr>
            <a:spLocks noGrp="1" noChangeArrowheads="1"/>
          </p:cNvSpPr>
          <p:nvPr>
            <p:ph type="title"/>
          </p:nvPr>
        </p:nvSpPr>
        <p:spPr bwMode="auto">
          <a:xfrm>
            <a:off x="571500" y="330200"/>
            <a:ext cx="11861800" cy="139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50800" tIns="50800" rIns="50800" bIns="50800" numCol="1" anchor="b" anchorCtr="0" compatLnSpc="1">
            <a:prstTxWarp prst="textNoShape">
              <a:avLst/>
            </a:prstTxWarp>
          </a:bodyPr>
          <a:lstStyle/>
          <a:p>
            <a:pPr lvl="0"/>
            <a:r>
              <a:rPr lang="en-US">
                <a:sym typeface="Helvetica Neue Light" charset="0"/>
              </a:rPr>
              <a:t>Click to edit Master title style</a:t>
            </a:r>
          </a:p>
        </p:txBody>
      </p:sp>
      <p:sp>
        <p:nvSpPr>
          <p:cNvPr id="14339" name="Line 2"/>
          <p:cNvSpPr>
            <a:spLocks noChangeShapeType="1"/>
          </p:cNvSpPr>
          <p:nvPr/>
        </p:nvSpPr>
        <p:spPr bwMode="auto">
          <a:xfrm>
            <a:off x="647700" y="1968500"/>
            <a:ext cx="11709400" cy="0"/>
          </a:xfrm>
          <a:prstGeom prst="line">
            <a:avLst/>
          </a:prstGeom>
          <a:noFill/>
          <a:ln w="12700">
            <a:solidFill>
              <a:srgbClr val="888888"/>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Tree>
  </p:cSld>
  <p:clrMap bg1="lt1" tx1="dk1" bg2="lt2" tx2="dk2" accent1="accent1" accent2="accent2" accent3="accent3" accent4="accent4" accent5="accent5" accent6="accent6" hlink="hlink" folHlink="folHlink"/>
  <p:sldLayoutIdLst>
    <p:sldLayoutId id="2147483810" r:id="rId1"/>
    <p:sldLayoutId id="2147483811" r:id="rId2"/>
    <p:sldLayoutId id="2147483812" r:id="rId3"/>
    <p:sldLayoutId id="2147483813" r:id="rId4"/>
    <p:sldLayoutId id="2147483814" r:id="rId5"/>
    <p:sldLayoutId id="2147483815" r:id="rId6"/>
    <p:sldLayoutId id="2147483816" r:id="rId7"/>
    <p:sldLayoutId id="2147483817" r:id="rId8"/>
    <p:sldLayoutId id="2147483818" r:id="rId9"/>
    <p:sldLayoutId id="2147483819" r:id="rId10"/>
    <p:sldLayoutId id="2147483820" r:id="rId11"/>
  </p:sldLayoutIdLst>
  <p:transition xmlns:p14="http://schemas.microsoft.com/office/powerpoint/2010/main"/>
  <p:txStyles>
    <p:titleStyle>
      <a:lvl1pPr algn="l" rtl="0" eaLnBrk="0" fontAlgn="base" hangingPunct="0">
        <a:spcBef>
          <a:spcPct val="0"/>
        </a:spcBef>
        <a:spcAft>
          <a:spcPct val="0"/>
        </a:spcAft>
        <a:defRPr sz="4200">
          <a:solidFill>
            <a:schemeClr val="tx1"/>
          </a:solidFill>
          <a:latin typeface="+mj-lt"/>
          <a:ea typeface="+mj-ea"/>
          <a:cs typeface="+mj-cs"/>
          <a:sym typeface="Helvetica Neue Light" charset="0"/>
        </a:defRPr>
      </a:lvl1pPr>
      <a:lvl2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2pPr>
      <a:lvl3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3pPr>
      <a:lvl4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4pPr>
      <a:lvl5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5pPr>
      <a:lvl6pPr marL="4572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6pPr>
      <a:lvl7pPr marL="9144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7pPr>
      <a:lvl8pPr marL="13716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8pPr>
      <a:lvl9pPr marL="18288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2667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1pPr>
      <a:lvl2pPr marL="7112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2pPr>
      <a:lvl3pPr marL="11557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3pPr>
      <a:lvl4pPr marL="16002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4pPr>
      <a:lvl5pPr marL="20447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5pPr>
      <a:lvl6pPr marL="25019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6pPr>
      <a:lvl7pPr marL="29591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7pPr>
      <a:lvl8pPr marL="34163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8pPr>
      <a:lvl9pPr marL="38735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1"/>
          <p:cNvSpPr>
            <a:spLocks noGrp="1" noChangeArrowheads="1"/>
          </p:cNvSpPr>
          <p:nvPr>
            <p:ph type="body" idx="1"/>
          </p:nvPr>
        </p:nvSpPr>
        <p:spPr bwMode="auto">
          <a:xfrm>
            <a:off x="571500" y="2324100"/>
            <a:ext cx="11861800" cy="656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Neue" charset="0"/>
              </a:rPr>
              <a:t>Click to edit Master text styles</a:t>
            </a:r>
          </a:p>
          <a:p>
            <a:pPr lvl="1"/>
            <a:r>
              <a:rPr lang="en-US">
                <a:sym typeface="Helvetica Neue" charset="0"/>
              </a:rPr>
              <a:t>Second level</a:t>
            </a:r>
          </a:p>
          <a:p>
            <a:pPr lvl="2"/>
            <a:r>
              <a:rPr lang="en-US">
                <a:sym typeface="Helvetica Neue" charset="0"/>
              </a:rPr>
              <a:t>Third level</a:t>
            </a:r>
          </a:p>
          <a:p>
            <a:pPr lvl="3"/>
            <a:r>
              <a:rPr lang="en-US">
                <a:sym typeface="Helvetica Neue" charset="0"/>
              </a:rPr>
              <a:t>Fourth level</a:t>
            </a:r>
          </a:p>
          <a:p>
            <a:pPr lvl="4"/>
            <a:r>
              <a:rPr lang="en-US">
                <a:sym typeface="Helvetica Neue" charset="0"/>
              </a:rPr>
              <a:t>Fifth level</a:t>
            </a:r>
          </a:p>
        </p:txBody>
      </p:sp>
      <p:sp>
        <p:nvSpPr>
          <p:cNvPr id="15363" name="Rectangle 2"/>
          <p:cNvSpPr>
            <a:spLocks noGrp="1" noChangeArrowheads="1"/>
          </p:cNvSpPr>
          <p:nvPr>
            <p:ph type="title"/>
          </p:nvPr>
        </p:nvSpPr>
        <p:spPr bwMode="auto">
          <a:xfrm>
            <a:off x="571500" y="330200"/>
            <a:ext cx="11861800" cy="139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50800" tIns="50800" rIns="50800" bIns="50800" numCol="1" anchor="b" anchorCtr="0" compatLnSpc="1">
            <a:prstTxWarp prst="textNoShape">
              <a:avLst/>
            </a:prstTxWarp>
          </a:bodyPr>
          <a:lstStyle/>
          <a:p>
            <a:pPr lvl="0"/>
            <a:r>
              <a:rPr lang="en-US">
                <a:sym typeface="Helvetica Neue Light" charset="0"/>
              </a:rPr>
              <a:t>Click to edit Master title style</a:t>
            </a:r>
          </a:p>
        </p:txBody>
      </p:sp>
      <p:sp>
        <p:nvSpPr>
          <p:cNvPr id="15364" name="Line 3"/>
          <p:cNvSpPr>
            <a:spLocks noChangeShapeType="1"/>
          </p:cNvSpPr>
          <p:nvPr/>
        </p:nvSpPr>
        <p:spPr bwMode="auto">
          <a:xfrm>
            <a:off x="647700" y="1968500"/>
            <a:ext cx="11709400" cy="0"/>
          </a:xfrm>
          <a:prstGeom prst="line">
            <a:avLst/>
          </a:prstGeom>
          <a:noFill/>
          <a:ln w="12700">
            <a:solidFill>
              <a:srgbClr val="888888"/>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Tree>
  </p:cSld>
  <p:clrMap bg1="lt1" tx1="dk1" bg2="lt2" tx2="dk2" accent1="accent1" accent2="accent2" accent3="accent3" accent4="accent4" accent5="accent5" accent6="accent6" hlink="hlink" folHlink="folHlink"/>
  <p:sldLayoutIdLst>
    <p:sldLayoutId id="2147483821" r:id="rId1"/>
    <p:sldLayoutId id="2147483822" r:id="rId2"/>
    <p:sldLayoutId id="2147483823" r:id="rId3"/>
    <p:sldLayoutId id="2147483824" r:id="rId4"/>
    <p:sldLayoutId id="2147483825" r:id="rId5"/>
    <p:sldLayoutId id="2147483826" r:id="rId6"/>
    <p:sldLayoutId id="2147483827" r:id="rId7"/>
    <p:sldLayoutId id="2147483828" r:id="rId8"/>
    <p:sldLayoutId id="2147483829" r:id="rId9"/>
    <p:sldLayoutId id="2147483830" r:id="rId10"/>
    <p:sldLayoutId id="2147483831" r:id="rId11"/>
  </p:sldLayoutIdLst>
  <p:transition xmlns:p14="http://schemas.microsoft.com/office/powerpoint/2010/main"/>
  <p:txStyles>
    <p:titleStyle>
      <a:lvl1pPr algn="l" rtl="0" eaLnBrk="0" fontAlgn="base" hangingPunct="0">
        <a:spcBef>
          <a:spcPct val="0"/>
        </a:spcBef>
        <a:spcAft>
          <a:spcPct val="0"/>
        </a:spcAft>
        <a:defRPr sz="4200">
          <a:solidFill>
            <a:schemeClr val="tx1"/>
          </a:solidFill>
          <a:latin typeface="+mj-lt"/>
          <a:ea typeface="+mj-ea"/>
          <a:cs typeface="+mj-cs"/>
          <a:sym typeface="Helvetica Neue Light" charset="0"/>
        </a:defRPr>
      </a:lvl1pPr>
      <a:lvl2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2pPr>
      <a:lvl3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3pPr>
      <a:lvl4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4pPr>
      <a:lvl5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5pPr>
      <a:lvl6pPr marL="4572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6pPr>
      <a:lvl7pPr marL="9144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7pPr>
      <a:lvl8pPr marL="13716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8pPr>
      <a:lvl9pPr marL="18288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2667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1pPr>
      <a:lvl2pPr marL="6604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2pPr>
      <a:lvl3pPr marL="11049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3pPr>
      <a:lvl4pPr marL="15494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4pPr>
      <a:lvl5pPr marL="19939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5pPr>
      <a:lvl6pPr marL="24511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6pPr>
      <a:lvl7pPr marL="29083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7pPr>
      <a:lvl8pPr marL="33655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8pPr>
      <a:lvl9pPr marL="38227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832" r:id="rId1"/>
    <p:sldLayoutId id="2147483833" r:id="rId2"/>
    <p:sldLayoutId id="2147483834" r:id="rId3"/>
    <p:sldLayoutId id="2147483835" r:id="rId4"/>
    <p:sldLayoutId id="2147483836" r:id="rId5"/>
    <p:sldLayoutId id="2147483837" r:id="rId6"/>
    <p:sldLayoutId id="2147483838" r:id="rId7"/>
    <p:sldLayoutId id="2147483839" r:id="rId8"/>
    <p:sldLayoutId id="2147483840" r:id="rId9"/>
    <p:sldLayoutId id="2147483841" r:id="rId10"/>
    <p:sldLayoutId id="2147483842" r:id="rId11"/>
  </p:sldLayoutIdLst>
  <p:transition xmlns:p14="http://schemas.microsoft.com/office/powerpoint/2010/main"/>
  <p:txStyles>
    <p:titleStyle>
      <a:lvl1pPr algn="l" rtl="0" eaLnBrk="0" fontAlgn="base" hangingPunct="0">
        <a:spcBef>
          <a:spcPct val="0"/>
        </a:spcBef>
        <a:spcAft>
          <a:spcPct val="0"/>
        </a:spcAft>
        <a:defRPr sz="4200">
          <a:solidFill>
            <a:schemeClr val="tx1"/>
          </a:solidFill>
          <a:latin typeface="+mj-lt"/>
          <a:ea typeface="+mj-ea"/>
          <a:cs typeface="+mj-cs"/>
          <a:sym typeface="Helvetica Neue Light" charset="0"/>
        </a:defRPr>
      </a:lvl1pPr>
      <a:lvl2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2pPr>
      <a:lvl3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3pPr>
      <a:lvl4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4pPr>
      <a:lvl5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5pPr>
      <a:lvl6pPr marL="4572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6pPr>
      <a:lvl7pPr marL="9144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7pPr>
      <a:lvl8pPr marL="13716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8pPr>
      <a:lvl9pPr marL="18288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2667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1pPr>
      <a:lvl2pPr marL="7112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2pPr>
      <a:lvl3pPr marL="11557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3pPr>
      <a:lvl4pPr marL="16002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4pPr>
      <a:lvl5pPr marL="20447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5pPr>
      <a:lvl6pPr marL="25019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6pPr>
      <a:lvl7pPr marL="29591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7pPr>
      <a:lvl8pPr marL="34163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8pPr>
      <a:lvl9pPr marL="38735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0" name="Rectangle 1"/>
          <p:cNvSpPr>
            <a:spLocks noGrp="1" noChangeArrowheads="1"/>
          </p:cNvSpPr>
          <p:nvPr>
            <p:ph type="body" idx="1"/>
          </p:nvPr>
        </p:nvSpPr>
        <p:spPr bwMode="auto">
          <a:xfrm>
            <a:off x="571500" y="5016500"/>
            <a:ext cx="5080000" cy="317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Neue" charset="0"/>
              </a:rPr>
              <a:t>Click to edit Master text styles</a:t>
            </a:r>
          </a:p>
          <a:p>
            <a:pPr lvl="1"/>
            <a:r>
              <a:rPr lang="en-US">
                <a:sym typeface="Helvetica Neue" charset="0"/>
              </a:rPr>
              <a:t>Second level</a:t>
            </a:r>
          </a:p>
          <a:p>
            <a:pPr lvl="2"/>
            <a:r>
              <a:rPr lang="en-US">
                <a:sym typeface="Helvetica Neue" charset="0"/>
              </a:rPr>
              <a:t>Third level</a:t>
            </a:r>
          </a:p>
          <a:p>
            <a:pPr lvl="3"/>
            <a:r>
              <a:rPr lang="en-US">
                <a:sym typeface="Helvetica Neue" charset="0"/>
              </a:rPr>
              <a:t>Fourth level</a:t>
            </a:r>
          </a:p>
          <a:p>
            <a:pPr lvl="4"/>
            <a:r>
              <a:rPr lang="en-US">
                <a:sym typeface="Helvetica Neue" charset="0"/>
              </a:rPr>
              <a:t>Fifth level</a:t>
            </a:r>
          </a:p>
        </p:txBody>
      </p:sp>
      <p:sp>
        <p:nvSpPr>
          <p:cNvPr id="17411" name="Line 2"/>
          <p:cNvSpPr>
            <a:spLocks noChangeShapeType="1"/>
          </p:cNvSpPr>
          <p:nvPr/>
        </p:nvSpPr>
        <p:spPr bwMode="auto">
          <a:xfrm>
            <a:off x="647700" y="4749800"/>
            <a:ext cx="4881563" cy="0"/>
          </a:xfrm>
          <a:prstGeom prst="line">
            <a:avLst/>
          </a:prstGeom>
          <a:noFill/>
          <a:ln w="12700">
            <a:solidFill>
              <a:srgbClr val="888888"/>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17412" name="Rectangle 3"/>
          <p:cNvSpPr>
            <a:spLocks noGrp="1" noChangeArrowheads="1"/>
          </p:cNvSpPr>
          <p:nvPr>
            <p:ph type="title"/>
          </p:nvPr>
        </p:nvSpPr>
        <p:spPr bwMode="auto">
          <a:xfrm>
            <a:off x="571500" y="1320800"/>
            <a:ext cx="5080000" cy="317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50800" tIns="50800" rIns="50800" bIns="50800" numCol="1" anchor="b" anchorCtr="0" compatLnSpc="1">
            <a:prstTxWarp prst="textNoShape">
              <a:avLst/>
            </a:prstTxWarp>
          </a:bodyPr>
          <a:lstStyle/>
          <a:p>
            <a:pPr lvl="0"/>
            <a:r>
              <a:rPr lang="en-US">
                <a:sym typeface="Helvetica Neue Light" charset="0"/>
              </a:rPr>
              <a:t>Click to edit Master title style</a:t>
            </a:r>
          </a:p>
        </p:txBody>
      </p:sp>
    </p:spTree>
  </p:cSld>
  <p:clrMap bg1="lt1" tx1="dk1" bg2="lt2" tx2="dk2" accent1="accent1" accent2="accent2" accent3="accent3" accent4="accent4" accent5="accent5" accent6="accent6" hlink="hlink" folHlink="folHlink"/>
  <p:sldLayoutIdLst>
    <p:sldLayoutId id="2147483843" r:id="rId1"/>
    <p:sldLayoutId id="2147483844" r:id="rId2"/>
    <p:sldLayoutId id="2147483845" r:id="rId3"/>
    <p:sldLayoutId id="2147483846" r:id="rId4"/>
    <p:sldLayoutId id="2147483847" r:id="rId5"/>
    <p:sldLayoutId id="2147483848" r:id="rId6"/>
    <p:sldLayoutId id="2147483849" r:id="rId7"/>
    <p:sldLayoutId id="2147483850" r:id="rId8"/>
    <p:sldLayoutId id="2147483851" r:id="rId9"/>
    <p:sldLayoutId id="2147483852" r:id="rId10"/>
    <p:sldLayoutId id="2147483853" r:id="rId11"/>
  </p:sldLayoutIdLst>
  <p:transition xmlns:p14="http://schemas.microsoft.com/office/powerpoint/2010/main"/>
  <p:txStyles>
    <p:titleStyle>
      <a:lvl1pPr algn="l" rtl="0" eaLnBrk="0" fontAlgn="base" hangingPunct="0">
        <a:spcBef>
          <a:spcPct val="0"/>
        </a:spcBef>
        <a:spcAft>
          <a:spcPct val="0"/>
        </a:spcAft>
        <a:defRPr sz="4200">
          <a:solidFill>
            <a:schemeClr val="tx1"/>
          </a:solidFill>
          <a:latin typeface="+mj-lt"/>
          <a:ea typeface="+mj-ea"/>
          <a:cs typeface="+mj-cs"/>
          <a:sym typeface="Helvetica Neue Light" charset="0"/>
        </a:defRPr>
      </a:lvl1pPr>
      <a:lvl2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2pPr>
      <a:lvl3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3pPr>
      <a:lvl4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4pPr>
      <a:lvl5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5pPr>
      <a:lvl6pPr marL="4572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6pPr>
      <a:lvl7pPr marL="9144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7pPr>
      <a:lvl8pPr marL="13716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8pPr>
      <a:lvl9pPr marL="18288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342900" indent="-342900" algn="l" rtl="0" eaLnBrk="0" fontAlgn="base" hangingPunct="0">
        <a:spcBef>
          <a:spcPct val="0"/>
        </a:spcBef>
        <a:spcAft>
          <a:spcPct val="0"/>
        </a:spcAft>
        <a:defRPr sz="2600">
          <a:solidFill>
            <a:srgbClr val="606060"/>
          </a:solidFill>
          <a:latin typeface="+mn-lt"/>
          <a:ea typeface="+mn-ea"/>
          <a:cs typeface="+mn-cs"/>
          <a:sym typeface="Helvetica Neue" charset="0"/>
        </a:defRPr>
      </a:lvl1pPr>
      <a:lvl2pPr marL="742950" indent="-285750" algn="l" rtl="0" eaLnBrk="0" fontAlgn="base" hangingPunct="0">
        <a:spcBef>
          <a:spcPct val="0"/>
        </a:spcBef>
        <a:spcAft>
          <a:spcPct val="0"/>
        </a:spcAft>
        <a:defRPr sz="2600">
          <a:solidFill>
            <a:srgbClr val="606060"/>
          </a:solidFill>
          <a:latin typeface="+mn-lt"/>
          <a:ea typeface="+mn-ea"/>
          <a:cs typeface="+mn-cs"/>
          <a:sym typeface="Helvetica Neue" charset="0"/>
        </a:defRPr>
      </a:lvl2pPr>
      <a:lvl3pPr marL="1143000" indent="-228600" algn="l" rtl="0" eaLnBrk="0" fontAlgn="base" hangingPunct="0">
        <a:spcBef>
          <a:spcPct val="0"/>
        </a:spcBef>
        <a:spcAft>
          <a:spcPct val="0"/>
        </a:spcAft>
        <a:defRPr sz="2600">
          <a:solidFill>
            <a:srgbClr val="606060"/>
          </a:solidFill>
          <a:latin typeface="+mn-lt"/>
          <a:ea typeface="+mn-ea"/>
          <a:cs typeface="+mn-cs"/>
          <a:sym typeface="Helvetica Neue" charset="0"/>
        </a:defRPr>
      </a:lvl3pPr>
      <a:lvl4pPr marL="1600200" indent="-228600" algn="l" rtl="0" eaLnBrk="0" fontAlgn="base" hangingPunct="0">
        <a:spcBef>
          <a:spcPct val="0"/>
        </a:spcBef>
        <a:spcAft>
          <a:spcPct val="0"/>
        </a:spcAft>
        <a:defRPr sz="2600">
          <a:solidFill>
            <a:srgbClr val="606060"/>
          </a:solidFill>
          <a:latin typeface="+mn-lt"/>
          <a:ea typeface="+mn-ea"/>
          <a:cs typeface="+mn-cs"/>
          <a:sym typeface="Helvetica Neue" charset="0"/>
        </a:defRPr>
      </a:lvl4pPr>
      <a:lvl5pPr marL="2057400" indent="-228600" algn="l" rtl="0" eaLnBrk="0" fontAlgn="base" hangingPunct="0">
        <a:spcBef>
          <a:spcPct val="0"/>
        </a:spcBef>
        <a:spcAft>
          <a:spcPct val="0"/>
        </a:spcAft>
        <a:defRPr sz="2600">
          <a:solidFill>
            <a:srgbClr val="606060"/>
          </a:solidFill>
          <a:latin typeface="+mn-lt"/>
          <a:ea typeface="+mn-ea"/>
          <a:cs typeface="+mn-cs"/>
          <a:sym typeface="Helvetica Neue" charset="0"/>
        </a:defRPr>
      </a:lvl5pPr>
      <a:lvl6pPr marL="457200" algn="l" rtl="0" fontAlgn="base">
        <a:spcBef>
          <a:spcPct val="0"/>
        </a:spcBef>
        <a:spcAft>
          <a:spcPct val="0"/>
        </a:spcAft>
        <a:defRPr sz="2600">
          <a:solidFill>
            <a:srgbClr val="606060"/>
          </a:solidFill>
          <a:latin typeface="+mn-lt"/>
          <a:ea typeface="+mn-ea"/>
          <a:cs typeface="+mn-cs"/>
          <a:sym typeface="Helvetica Neue" charset="0"/>
        </a:defRPr>
      </a:lvl6pPr>
      <a:lvl7pPr marL="914400" algn="l" rtl="0" fontAlgn="base">
        <a:spcBef>
          <a:spcPct val="0"/>
        </a:spcBef>
        <a:spcAft>
          <a:spcPct val="0"/>
        </a:spcAft>
        <a:defRPr sz="2600">
          <a:solidFill>
            <a:srgbClr val="606060"/>
          </a:solidFill>
          <a:latin typeface="+mn-lt"/>
          <a:ea typeface="+mn-ea"/>
          <a:cs typeface="+mn-cs"/>
          <a:sym typeface="Helvetica Neue" charset="0"/>
        </a:defRPr>
      </a:lvl7pPr>
      <a:lvl8pPr marL="1371600" algn="l" rtl="0" fontAlgn="base">
        <a:spcBef>
          <a:spcPct val="0"/>
        </a:spcBef>
        <a:spcAft>
          <a:spcPct val="0"/>
        </a:spcAft>
        <a:defRPr sz="2600">
          <a:solidFill>
            <a:srgbClr val="606060"/>
          </a:solidFill>
          <a:latin typeface="+mn-lt"/>
          <a:ea typeface="+mn-ea"/>
          <a:cs typeface="+mn-cs"/>
          <a:sym typeface="Helvetica Neue" charset="0"/>
        </a:defRPr>
      </a:lvl8pPr>
      <a:lvl9pPr marL="1828800" algn="l" rtl="0" fontAlgn="base">
        <a:spcBef>
          <a:spcPct val="0"/>
        </a:spcBef>
        <a:spcAft>
          <a:spcPct val="0"/>
        </a:spcAft>
        <a:defRPr sz="2600">
          <a:solidFill>
            <a:srgbClr val="606060"/>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1"/>
          <p:cNvSpPr>
            <a:spLocks noGrp="1" noChangeArrowheads="1"/>
          </p:cNvSpPr>
          <p:nvPr>
            <p:ph type="title"/>
          </p:nvPr>
        </p:nvSpPr>
        <p:spPr bwMode="auto">
          <a:xfrm>
            <a:off x="1409700" y="7785100"/>
            <a:ext cx="5791200" cy="170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Helvetica Neue Light" charset="0"/>
              </a:rPr>
              <a:t>Click to edit Master title style</a:t>
            </a:r>
          </a:p>
        </p:txBody>
      </p:sp>
      <p:sp>
        <p:nvSpPr>
          <p:cNvPr id="18435" name="Line 2"/>
          <p:cNvSpPr>
            <a:spLocks noChangeShapeType="1"/>
          </p:cNvSpPr>
          <p:nvPr/>
        </p:nvSpPr>
        <p:spPr bwMode="auto">
          <a:xfrm flipH="1">
            <a:off x="7543800" y="7975600"/>
            <a:ext cx="0" cy="1422400"/>
          </a:xfrm>
          <a:prstGeom prst="line">
            <a:avLst/>
          </a:prstGeom>
          <a:noFill/>
          <a:ln w="12700">
            <a:solidFill>
              <a:srgbClr val="888888"/>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18436" name="Rectangle 3"/>
          <p:cNvSpPr>
            <a:spLocks noGrp="1" noChangeArrowheads="1"/>
          </p:cNvSpPr>
          <p:nvPr>
            <p:ph type="body" idx="1"/>
          </p:nvPr>
        </p:nvSpPr>
        <p:spPr bwMode="auto">
          <a:xfrm>
            <a:off x="7848600" y="8470900"/>
            <a:ext cx="4953000"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Neue" charset="0"/>
              </a:rPr>
              <a:t>Click to edit Master text styles</a:t>
            </a:r>
          </a:p>
          <a:p>
            <a:pPr lvl="1"/>
            <a:r>
              <a:rPr lang="en-US">
                <a:sym typeface="Helvetica Neue" charset="0"/>
              </a:rPr>
              <a:t>Second level</a:t>
            </a:r>
          </a:p>
          <a:p>
            <a:pPr lvl="2"/>
            <a:r>
              <a:rPr lang="en-US">
                <a:sym typeface="Helvetica Neue" charset="0"/>
              </a:rPr>
              <a:t>Third level</a:t>
            </a:r>
          </a:p>
          <a:p>
            <a:pPr lvl="3"/>
            <a:r>
              <a:rPr lang="en-US">
                <a:sym typeface="Helvetica Neue" charset="0"/>
              </a:rPr>
              <a:t>Fourth level</a:t>
            </a:r>
          </a:p>
          <a:p>
            <a:pPr lvl="4"/>
            <a:r>
              <a:rPr lang="en-US">
                <a:sym typeface="Helvetica Neue" charset="0"/>
              </a:rPr>
              <a:t>Fifth level</a:t>
            </a:r>
          </a:p>
        </p:txBody>
      </p:sp>
    </p:spTree>
  </p:cSld>
  <p:clrMap bg1="lt1" tx1="dk1" bg2="lt2" tx2="dk2" accent1="accent1" accent2="accent2" accent3="accent3" accent4="accent4" accent5="accent5" accent6="accent6" hlink="hlink" folHlink="folHlink"/>
  <p:sldLayoutIdLst>
    <p:sldLayoutId id="2147483854" r:id="rId1"/>
    <p:sldLayoutId id="2147483855" r:id="rId2"/>
    <p:sldLayoutId id="2147483856" r:id="rId3"/>
    <p:sldLayoutId id="2147483857" r:id="rId4"/>
    <p:sldLayoutId id="2147483858" r:id="rId5"/>
    <p:sldLayoutId id="2147483859" r:id="rId6"/>
    <p:sldLayoutId id="2147483860" r:id="rId7"/>
    <p:sldLayoutId id="2147483861" r:id="rId8"/>
    <p:sldLayoutId id="2147483862" r:id="rId9"/>
    <p:sldLayoutId id="2147483863" r:id="rId10"/>
    <p:sldLayoutId id="2147483864" r:id="rId11"/>
  </p:sldLayoutIdLst>
  <p:transition xmlns:p14="http://schemas.microsoft.com/office/powerpoint/2010/main"/>
  <p:txStyles>
    <p:titleStyle>
      <a:lvl1pPr algn="r" rtl="0" eaLnBrk="0" fontAlgn="base" hangingPunct="0">
        <a:spcBef>
          <a:spcPct val="0"/>
        </a:spcBef>
        <a:spcAft>
          <a:spcPct val="0"/>
        </a:spcAft>
        <a:defRPr sz="4200">
          <a:solidFill>
            <a:schemeClr val="tx1"/>
          </a:solidFill>
          <a:latin typeface="+mj-lt"/>
          <a:ea typeface="+mj-ea"/>
          <a:cs typeface="+mj-cs"/>
          <a:sym typeface="Helvetica Neue Light" charset="0"/>
        </a:defRPr>
      </a:lvl1pPr>
      <a:lvl2pPr algn="r"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2pPr>
      <a:lvl3pPr algn="r"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3pPr>
      <a:lvl4pPr algn="r"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4pPr>
      <a:lvl5pPr algn="r"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5pPr>
      <a:lvl6pPr marL="457200" algn="r"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6pPr>
      <a:lvl7pPr marL="914400" algn="r"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7pPr>
      <a:lvl8pPr marL="1371600" algn="r"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8pPr>
      <a:lvl9pPr marL="1828800" algn="r"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342900" indent="-342900" algn="l" rtl="0" eaLnBrk="0" fontAlgn="base" hangingPunct="0">
        <a:spcBef>
          <a:spcPct val="0"/>
        </a:spcBef>
        <a:spcAft>
          <a:spcPct val="0"/>
        </a:spcAft>
        <a:defRPr sz="2600">
          <a:solidFill>
            <a:srgbClr val="999999"/>
          </a:solidFill>
          <a:latin typeface="+mn-lt"/>
          <a:ea typeface="+mn-ea"/>
          <a:cs typeface="+mn-cs"/>
          <a:sym typeface="Helvetica Neue" charset="0"/>
        </a:defRPr>
      </a:lvl1pPr>
      <a:lvl2pPr marL="742950" indent="-285750" algn="l" rtl="0" eaLnBrk="0" fontAlgn="base" hangingPunct="0">
        <a:spcBef>
          <a:spcPct val="0"/>
        </a:spcBef>
        <a:spcAft>
          <a:spcPct val="0"/>
        </a:spcAft>
        <a:defRPr sz="2600">
          <a:solidFill>
            <a:srgbClr val="999999"/>
          </a:solidFill>
          <a:latin typeface="+mn-lt"/>
          <a:ea typeface="+mn-ea"/>
          <a:cs typeface="+mn-cs"/>
          <a:sym typeface="Helvetica Neue" charset="0"/>
        </a:defRPr>
      </a:lvl2pPr>
      <a:lvl3pPr marL="1143000" indent="-228600" algn="l" rtl="0" eaLnBrk="0" fontAlgn="base" hangingPunct="0">
        <a:spcBef>
          <a:spcPct val="0"/>
        </a:spcBef>
        <a:spcAft>
          <a:spcPct val="0"/>
        </a:spcAft>
        <a:defRPr sz="2600">
          <a:solidFill>
            <a:srgbClr val="999999"/>
          </a:solidFill>
          <a:latin typeface="+mn-lt"/>
          <a:ea typeface="+mn-ea"/>
          <a:cs typeface="+mn-cs"/>
          <a:sym typeface="Helvetica Neue" charset="0"/>
        </a:defRPr>
      </a:lvl3pPr>
      <a:lvl4pPr marL="1600200" indent="-228600" algn="l" rtl="0" eaLnBrk="0" fontAlgn="base" hangingPunct="0">
        <a:spcBef>
          <a:spcPct val="0"/>
        </a:spcBef>
        <a:spcAft>
          <a:spcPct val="0"/>
        </a:spcAft>
        <a:defRPr sz="2600">
          <a:solidFill>
            <a:srgbClr val="999999"/>
          </a:solidFill>
          <a:latin typeface="+mn-lt"/>
          <a:ea typeface="+mn-ea"/>
          <a:cs typeface="+mn-cs"/>
          <a:sym typeface="Helvetica Neue" charset="0"/>
        </a:defRPr>
      </a:lvl4pPr>
      <a:lvl5pPr marL="2057400" indent="-228600" algn="l" rtl="0" eaLnBrk="0" fontAlgn="base" hangingPunct="0">
        <a:spcBef>
          <a:spcPct val="0"/>
        </a:spcBef>
        <a:spcAft>
          <a:spcPct val="0"/>
        </a:spcAft>
        <a:defRPr sz="2600">
          <a:solidFill>
            <a:srgbClr val="999999"/>
          </a:solidFill>
          <a:latin typeface="+mn-lt"/>
          <a:ea typeface="+mn-ea"/>
          <a:cs typeface="+mn-cs"/>
          <a:sym typeface="Helvetica Neue" charset="0"/>
        </a:defRPr>
      </a:lvl5pPr>
      <a:lvl6pPr marL="457200" algn="l" rtl="0" fontAlgn="base">
        <a:spcBef>
          <a:spcPct val="0"/>
        </a:spcBef>
        <a:spcAft>
          <a:spcPct val="0"/>
        </a:spcAft>
        <a:defRPr sz="2600">
          <a:solidFill>
            <a:srgbClr val="999999"/>
          </a:solidFill>
          <a:latin typeface="+mn-lt"/>
          <a:ea typeface="+mn-ea"/>
          <a:cs typeface="+mn-cs"/>
          <a:sym typeface="Helvetica Neue" charset="0"/>
        </a:defRPr>
      </a:lvl6pPr>
      <a:lvl7pPr marL="914400" algn="l" rtl="0" fontAlgn="base">
        <a:spcBef>
          <a:spcPct val="0"/>
        </a:spcBef>
        <a:spcAft>
          <a:spcPct val="0"/>
        </a:spcAft>
        <a:defRPr sz="2600">
          <a:solidFill>
            <a:srgbClr val="999999"/>
          </a:solidFill>
          <a:latin typeface="+mn-lt"/>
          <a:ea typeface="+mn-ea"/>
          <a:cs typeface="+mn-cs"/>
          <a:sym typeface="Helvetica Neue" charset="0"/>
        </a:defRPr>
      </a:lvl7pPr>
      <a:lvl8pPr marL="1371600" algn="l" rtl="0" fontAlgn="base">
        <a:spcBef>
          <a:spcPct val="0"/>
        </a:spcBef>
        <a:spcAft>
          <a:spcPct val="0"/>
        </a:spcAft>
        <a:defRPr sz="2600">
          <a:solidFill>
            <a:srgbClr val="999999"/>
          </a:solidFill>
          <a:latin typeface="+mn-lt"/>
          <a:ea typeface="+mn-ea"/>
          <a:cs typeface="+mn-cs"/>
          <a:sym typeface="Helvetica Neue" charset="0"/>
        </a:defRPr>
      </a:lvl8pPr>
      <a:lvl9pPr marL="1828800" algn="l" rtl="0" fontAlgn="base">
        <a:spcBef>
          <a:spcPct val="0"/>
        </a:spcBef>
        <a:spcAft>
          <a:spcPct val="0"/>
        </a:spcAft>
        <a:defRPr sz="2600">
          <a:solidFill>
            <a:srgbClr val="999999"/>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458" name="Rectangle 1"/>
          <p:cNvSpPr>
            <a:spLocks noGrp="1" noChangeArrowheads="1"/>
          </p:cNvSpPr>
          <p:nvPr>
            <p:ph type="title"/>
          </p:nvPr>
        </p:nvSpPr>
        <p:spPr bwMode="auto">
          <a:xfrm>
            <a:off x="571500" y="3708400"/>
            <a:ext cx="11861800" cy="233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Helvetica Neue Light" charset="0"/>
              </a:rPr>
              <a:t>Click to edit Master title style</a:t>
            </a:r>
          </a:p>
        </p:txBody>
      </p:sp>
    </p:spTree>
  </p:cSld>
  <p:clrMap bg1="lt1" tx1="dk1" bg2="lt2" tx2="dk2" accent1="accent1" accent2="accent2" accent3="accent3" accent4="accent4" accent5="accent5" accent6="accent6" hlink="hlink" folHlink="folHlink"/>
  <p:sldLayoutIdLst>
    <p:sldLayoutId id="2147483865" r:id="rId1"/>
    <p:sldLayoutId id="2147483866" r:id="rId2"/>
    <p:sldLayoutId id="2147483867" r:id="rId3"/>
    <p:sldLayoutId id="2147483868" r:id="rId4"/>
    <p:sldLayoutId id="2147483869" r:id="rId5"/>
    <p:sldLayoutId id="2147483870" r:id="rId6"/>
    <p:sldLayoutId id="2147483871" r:id="rId7"/>
    <p:sldLayoutId id="2147483872" r:id="rId8"/>
    <p:sldLayoutId id="2147483873" r:id="rId9"/>
    <p:sldLayoutId id="2147483874" r:id="rId10"/>
    <p:sldLayoutId id="2147483875" r:id="rId11"/>
  </p:sldLayoutIdLst>
  <p:transition xmlns:p14="http://schemas.microsoft.com/office/powerpoint/2010/main"/>
  <p:txStyles>
    <p:titleStyle>
      <a:lvl1pPr algn="l" rtl="0" eaLnBrk="0" fontAlgn="base" hangingPunct="0">
        <a:spcBef>
          <a:spcPct val="0"/>
        </a:spcBef>
        <a:spcAft>
          <a:spcPct val="0"/>
        </a:spcAft>
        <a:defRPr sz="4200">
          <a:solidFill>
            <a:schemeClr val="tx1"/>
          </a:solidFill>
          <a:latin typeface="+mj-lt"/>
          <a:ea typeface="+mj-ea"/>
          <a:cs typeface="+mj-cs"/>
          <a:sym typeface="Helvetica Neue Light" charset="0"/>
        </a:defRPr>
      </a:lvl1pPr>
      <a:lvl2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2pPr>
      <a:lvl3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3pPr>
      <a:lvl4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4pPr>
      <a:lvl5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5pPr>
      <a:lvl6pPr marL="4572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6pPr>
      <a:lvl7pPr marL="9144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7pPr>
      <a:lvl8pPr marL="13716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8pPr>
      <a:lvl9pPr marL="18288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342900" indent="-342900" algn="l" rtl="0" eaLnBrk="0" fontAlgn="base" hangingPunct="0">
        <a:spcBef>
          <a:spcPct val="0"/>
        </a:spcBef>
        <a:spcAft>
          <a:spcPct val="0"/>
        </a:spcAft>
        <a:defRPr sz="2600">
          <a:solidFill>
            <a:srgbClr val="606060"/>
          </a:solidFill>
          <a:latin typeface="+mn-lt"/>
          <a:ea typeface="+mn-ea"/>
          <a:cs typeface="+mn-cs"/>
          <a:sym typeface="Helvetica Neue" charset="0"/>
        </a:defRPr>
      </a:lvl1pPr>
      <a:lvl2pPr marL="742950" indent="-285750" algn="l" rtl="0" eaLnBrk="0" fontAlgn="base" hangingPunct="0">
        <a:spcBef>
          <a:spcPct val="0"/>
        </a:spcBef>
        <a:spcAft>
          <a:spcPct val="0"/>
        </a:spcAft>
        <a:defRPr sz="2600">
          <a:solidFill>
            <a:srgbClr val="606060"/>
          </a:solidFill>
          <a:latin typeface="+mn-lt"/>
          <a:ea typeface="+mn-ea"/>
          <a:cs typeface="+mn-cs"/>
          <a:sym typeface="Helvetica Neue" charset="0"/>
        </a:defRPr>
      </a:lvl2pPr>
      <a:lvl3pPr marL="1143000" indent="-228600" algn="l" rtl="0" eaLnBrk="0" fontAlgn="base" hangingPunct="0">
        <a:spcBef>
          <a:spcPct val="0"/>
        </a:spcBef>
        <a:spcAft>
          <a:spcPct val="0"/>
        </a:spcAft>
        <a:defRPr sz="2600">
          <a:solidFill>
            <a:srgbClr val="606060"/>
          </a:solidFill>
          <a:latin typeface="+mn-lt"/>
          <a:ea typeface="+mn-ea"/>
          <a:cs typeface="+mn-cs"/>
          <a:sym typeface="Helvetica Neue" charset="0"/>
        </a:defRPr>
      </a:lvl3pPr>
      <a:lvl4pPr marL="1600200" indent="-228600" algn="l" rtl="0" eaLnBrk="0" fontAlgn="base" hangingPunct="0">
        <a:spcBef>
          <a:spcPct val="0"/>
        </a:spcBef>
        <a:spcAft>
          <a:spcPct val="0"/>
        </a:spcAft>
        <a:defRPr sz="2600">
          <a:solidFill>
            <a:srgbClr val="606060"/>
          </a:solidFill>
          <a:latin typeface="+mn-lt"/>
          <a:ea typeface="+mn-ea"/>
          <a:cs typeface="+mn-cs"/>
          <a:sym typeface="Helvetica Neue" charset="0"/>
        </a:defRPr>
      </a:lvl4pPr>
      <a:lvl5pPr marL="2057400" indent="-228600" algn="l" rtl="0" eaLnBrk="0" fontAlgn="base" hangingPunct="0">
        <a:spcBef>
          <a:spcPct val="0"/>
        </a:spcBef>
        <a:spcAft>
          <a:spcPct val="0"/>
        </a:spcAft>
        <a:defRPr sz="2600">
          <a:solidFill>
            <a:srgbClr val="606060"/>
          </a:solidFill>
          <a:latin typeface="+mn-lt"/>
          <a:ea typeface="+mn-ea"/>
          <a:cs typeface="+mn-cs"/>
          <a:sym typeface="Helvetica Neue" charset="0"/>
        </a:defRPr>
      </a:lvl5pPr>
      <a:lvl6pPr marL="457200" algn="l" rtl="0" fontAlgn="base">
        <a:spcBef>
          <a:spcPct val="0"/>
        </a:spcBef>
        <a:spcAft>
          <a:spcPct val="0"/>
        </a:spcAft>
        <a:defRPr sz="2600">
          <a:solidFill>
            <a:srgbClr val="606060"/>
          </a:solidFill>
          <a:latin typeface="+mn-lt"/>
          <a:ea typeface="+mn-ea"/>
          <a:cs typeface="+mn-cs"/>
          <a:sym typeface="Helvetica Neue" charset="0"/>
        </a:defRPr>
      </a:lvl6pPr>
      <a:lvl7pPr marL="914400" algn="l" rtl="0" fontAlgn="base">
        <a:spcBef>
          <a:spcPct val="0"/>
        </a:spcBef>
        <a:spcAft>
          <a:spcPct val="0"/>
        </a:spcAft>
        <a:defRPr sz="2600">
          <a:solidFill>
            <a:srgbClr val="606060"/>
          </a:solidFill>
          <a:latin typeface="+mn-lt"/>
          <a:ea typeface="+mn-ea"/>
          <a:cs typeface="+mn-cs"/>
          <a:sym typeface="Helvetica Neue" charset="0"/>
        </a:defRPr>
      </a:lvl7pPr>
      <a:lvl8pPr marL="1371600" algn="l" rtl="0" fontAlgn="base">
        <a:spcBef>
          <a:spcPct val="0"/>
        </a:spcBef>
        <a:spcAft>
          <a:spcPct val="0"/>
        </a:spcAft>
        <a:defRPr sz="2600">
          <a:solidFill>
            <a:srgbClr val="606060"/>
          </a:solidFill>
          <a:latin typeface="+mn-lt"/>
          <a:ea typeface="+mn-ea"/>
          <a:cs typeface="+mn-cs"/>
          <a:sym typeface="Helvetica Neue" charset="0"/>
        </a:defRPr>
      </a:lvl8pPr>
      <a:lvl9pPr marL="1828800" algn="l" rtl="0" fontAlgn="base">
        <a:spcBef>
          <a:spcPct val="0"/>
        </a:spcBef>
        <a:spcAft>
          <a:spcPct val="0"/>
        </a:spcAft>
        <a:defRPr sz="2600">
          <a:solidFill>
            <a:srgbClr val="606060"/>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1"/>
          <p:cNvSpPr>
            <a:spLocks noGrp="1" noChangeArrowheads="1"/>
          </p:cNvSpPr>
          <p:nvPr>
            <p:ph type="title"/>
          </p:nvPr>
        </p:nvSpPr>
        <p:spPr bwMode="auto">
          <a:xfrm>
            <a:off x="571500" y="584200"/>
            <a:ext cx="11861800" cy="139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50800" tIns="50800" rIns="50800" bIns="50800" numCol="1" anchor="b" anchorCtr="0" compatLnSpc="1">
            <a:prstTxWarp prst="textNoShape">
              <a:avLst/>
            </a:prstTxWarp>
          </a:bodyPr>
          <a:lstStyle/>
          <a:p>
            <a:pPr lvl="0"/>
            <a:r>
              <a:rPr lang="en-US">
                <a:sym typeface="Helvetica Neue Light" charset="0"/>
              </a:rPr>
              <a:t>Click to edit Master title style</a:t>
            </a:r>
          </a:p>
        </p:txBody>
      </p:sp>
      <p:sp>
        <p:nvSpPr>
          <p:cNvPr id="2051" name="Line 2"/>
          <p:cNvSpPr>
            <a:spLocks noChangeShapeType="1"/>
          </p:cNvSpPr>
          <p:nvPr/>
        </p:nvSpPr>
        <p:spPr bwMode="auto">
          <a:xfrm>
            <a:off x="647700" y="1968500"/>
            <a:ext cx="11709400" cy="0"/>
          </a:xfrm>
          <a:prstGeom prst="line">
            <a:avLst/>
          </a:prstGeom>
          <a:noFill/>
          <a:ln w="12700">
            <a:solidFill>
              <a:srgbClr val="888888"/>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2052" name="Rectangle 3"/>
          <p:cNvSpPr>
            <a:spLocks noGrp="1" noChangeArrowheads="1"/>
          </p:cNvSpPr>
          <p:nvPr>
            <p:ph type="body" idx="1"/>
          </p:nvPr>
        </p:nvSpPr>
        <p:spPr bwMode="auto">
          <a:xfrm>
            <a:off x="571500" y="2324100"/>
            <a:ext cx="11861800" cy="656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Neue" charset="0"/>
              </a:rPr>
              <a:t>Click to edit Master text styles</a:t>
            </a:r>
          </a:p>
          <a:p>
            <a:pPr lvl="1"/>
            <a:r>
              <a:rPr lang="en-US">
                <a:sym typeface="Helvetica Neue" charset="0"/>
              </a:rPr>
              <a:t>Second level</a:t>
            </a:r>
          </a:p>
          <a:p>
            <a:pPr lvl="2"/>
            <a:r>
              <a:rPr lang="en-US">
                <a:sym typeface="Helvetica Neue" charset="0"/>
              </a:rPr>
              <a:t>Third level</a:t>
            </a:r>
          </a:p>
          <a:p>
            <a:pPr lvl="3"/>
            <a:r>
              <a:rPr lang="en-US">
                <a:sym typeface="Helvetica Neue" charset="0"/>
              </a:rPr>
              <a:t>Fourth level</a:t>
            </a:r>
          </a:p>
          <a:p>
            <a:pPr lvl="4"/>
            <a:r>
              <a:rPr lang="en-US">
                <a:sym typeface="Helvetica Neue" charset="0"/>
              </a:rPr>
              <a:t>Fifth level</a:t>
            </a:r>
          </a:p>
        </p:txBody>
      </p:sp>
      <p:pic>
        <p:nvPicPr>
          <p:cNvPr id="2053" name="Picture 5" descr="Logo300dpi %281%29.png"/>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0083800" y="381000"/>
            <a:ext cx="2286000" cy="135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4" name="TextBox 5"/>
          <p:cNvSpPr txBox="1">
            <a:spLocks noChangeArrowheads="1"/>
          </p:cNvSpPr>
          <p:nvPr/>
        </p:nvSpPr>
        <p:spPr bwMode="auto">
          <a:xfrm>
            <a:off x="558800" y="300038"/>
            <a:ext cx="372409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4200">
                <a:solidFill>
                  <a:srgbClr val="000000"/>
                </a:solidFill>
                <a:latin typeface="Helvetica Neue Light" charset="0"/>
                <a:ea typeface="ヒラギノ角ゴ ProN W3" charset="-128"/>
                <a:sym typeface="Helvetica Neue Light" charset="0"/>
              </a:defRPr>
            </a:lvl1pPr>
            <a:lvl2pPr marL="742950" indent="-285750" eaLnBrk="0" hangingPunct="0">
              <a:defRPr sz="4200">
                <a:solidFill>
                  <a:srgbClr val="000000"/>
                </a:solidFill>
                <a:latin typeface="Helvetica Neue Light" charset="0"/>
                <a:ea typeface="ヒラギノ角ゴ ProN W3" charset="-128"/>
                <a:sym typeface="Helvetica Neue Light" charset="0"/>
              </a:defRPr>
            </a:lvl2pPr>
            <a:lvl3pPr marL="1143000" indent="-228600" eaLnBrk="0" hangingPunct="0">
              <a:defRPr sz="4200">
                <a:solidFill>
                  <a:srgbClr val="000000"/>
                </a:solidFill>
                <a:latin typeface="Helvetica Neue Light" charset="0"/>
                <a:ea typeface="ヒラギノ角ゴ ProN W3" charset="-128"/>
                <a:sym typeface="Helvetica Neue Light" charset="0"/>
              </a:defRPr>
            </a:lvl3pPr>
            <a:lvl4pPr marL="1600200" indent="-228600" eaLnBrk="0" hangingPunct="0">
              <a:defRPr sz="4200">
                <a:solidFill>
                  <a:srgbClr val="000000"/>
                </a:solidFill>
                <a:latin typeface="Helvetica Neue Light" charset="0"/>
                <a:ea typeface="ヒラギノ角ゴ ProN W3" charset="-128"/>
                <a:sym typeface="Helvetica Neue Light" charset="0"/>
              </a:defRPr>
            </a:lvl4pPr>
            <a:lvl5pPr marL="2057400" indent="-228600" eaLnBrk="0" hangingPunct="0">
              <a:defRPr sz="4200">
                <a:solidFill>
                  <a:srgbClr val="000000"/>
                </a:solidFill>
                <a:latin typeface="Helvetica Neue Light" charset="0"/>
                <a:ea typeface="ヒラギノ角ゴ ProN W3" charset="-128"/>
                <a:sym typeface="Helvetica Neue Light" charset="0"/>
              </a:defRPr>
            </a:lvl5pPr>
            <a:lvl6pPr marL="2514600" indent="-228600" algn="ctr" eaLnBrk="0" fontAlgn="base" hangingPunct="0">
              <a:spcBef>
                <a:spcPct val="0"/>
              </a:spcBef>
              <a:spcAft>
                <a:spcPct val="0"/>
              </a:spcAft>
              <a:defRPr sz="4200">
                <a:solidFill>
                  <a:srgbClr val="000000"/>
                </a:solidFill>
                <a:latin typeface="Helvetica Neue Light" charset="0"/>
                <a:ea typeface="ヒラギノ角ゴ ProN W3" charset="-128"/>
                <a:sym typeface="Helvetica Neue Light" charset="0"/>
              </a:defRPr>
            </a:lvl6pPr>
            <a:lvl7pPr marL="2971800" indent="-228600" algn="ctr" eaLnBrk="0" fontAlgn="base" hangingPunct="0">
              <a:spcBef>
                <a:spcPct val="0"/>
              </a:spcBef>
              <a:spcAft>
                <a:spcPct val="0"/>
              </a:spcAft>
              <a:defRPr sz="4200">
                <a:solidFill>
                  <a:srgbClr val="000000"/>
                </a:solidFill>
                <a:latin typeface="Helvetica Neue Light" charset="0"/>
                <a:ea typeface="ヒラギノ角ゴ ProN W3" charset="-128"/>
                <a:sym typeface="Helvetica Neue Light" charset="0"/>
              </a:defRPr>
            </a:lvl7pPr>
            <a:lvl8pPr marL="3429000" indent="-228600" algn="ctr" eaLnBrk="0" fontAlgn="base" hangingPunct="0">
              <a:spcBef>
                <a:spcPct val="0"/>
              </a:spcBef>
              <a:spcAft>
                <a:spcPct val="0"/>
              </a:spcAft>
              <a:defRPr sz="4200">
                <a:solidFill>
                  <a:srgbClr val="000000"/>
                </a:solidFill>
                <a:latin typeface="Helvetica Neue Light" charset="0"/>
                <a:ea typeface="ヒラギノ角ゴ ProN W3" charset="-128"/>
                <a:sym typeface="Helvetica Neue Light" charset="0"/>
              </a:defRPr>
            </a:lvl8pPr>
            <a:lvl9pPr marL="3886200" indent="-228600" algn="ctr" eaLnBrk="0" fontAlgn="base" hangingPunct="0">
              <a:spcBef>
                <a:spcPct val="0"/>
              </a:spcBef>
              <a:spcAft>
                <a:spcPct val="0"/>
              </a:spcAft>
              <a:defRPr sz="4200">
                <a:solidFill>
                  <a:srgbClr val="000000"/>
                </a:solidFill>
                <a:latin typeface="Helvetica Neue Light" charset="0"/>
                <a:ea typeface="ヒラギノ角ゴ ProN W3" charset="-128"/>
                <a:sym typeface="Helvetica Neue Light" charset="0"/>
              </a:defRPr>
            </a:lvl9pPr>
          </a:lstStyle>
          <a:p>
            <a:pPr eaLnBrk="1" hangingPunct="1">
              <a:defRPr/>
            </a:pPr>
            <a:r>
              <a:rPr lang="en-US" sz="1200" b="1" dirty="0" smtClean="0">
                <a:cs typeface="+mn-cs"/>
              </a:rPr>
              <a:t>Section: Subsection</a:t>
            </a:r>
            <a:r>
              <a:rPr lang="en-US" sz="1200" dirty="0" smtClean="0">
                <a:cs typeface="+mn-cs"/>
              </a:rPr>
              <a:t>: Title</a:t>
            </a:r>
            <a:r>
              <a:rPr lang="en-US" sz="1200" dirty="0">
                <a:cs typeface="+mn-cs"/>
              </a:rPr>
              <a:t>; Version 1.0, Reviewed </a:t>
            </a:r>
            <a:r>
              <a:rPr lang="en-US" sz="1200" dirty="0" smtClean="0">
                <a:cs typeface="+mn-cs"/>
              </a:rPr>
              <a:t>???</a:t>
            </a:r>
            <a:endParaRPr lang="en-US" sz="1200" dirty="0">
              <a:cs typeface="+mn-cs"/>
            </a:endParaRPr>
          </a:p>
        </p:txBody>
      </p:sp>
    </p:spTree>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Lst>
  <p:transition xmlns:p14="http://schemas.microsoft.com/office/powerpoint/2010/main"/>
  <p:txStyles>
    <p:titleStyle>
      <a:lvl1pPr algn="l" rtl="0" eaLnBrk="0" fontAlgn="base" hangingPunct="0">
        <a:spcBef>
          <a:spcPct val="0"/>
        </a:spcBef>
        <a:spcAft>
          <a:spcPct val="0"/>
        </a:spcAft>
        <a:defRPr sz="4400">
          <a:solidFill>
            <a:schemeClr val="tx1"/>
          </a:solidFill>
          <a:latin typeface="+mj-lt"/>
          <a:ea typeface="+mj-ea"/>
          <a:cs typeface="+mj-cs"/>
          <a:sym typeface="Helvetica Neue Light" charset="0"/>
        </a:defRPr>
      </a:lvl1pPr>
      <a:lvl2pPr algn="l" rtl="0" eaLnBrk="0" fontAlgn="base" hangingPunct="0">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2pPr>
      <a:lvl3pPr algn="l" rtl="0" eaLnBrk="0" fontAlgn="base" hangingPunct="0">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3pPr>
      <a:lvl4pPr algn="l" rtl="0" eaLnBrk="0" fontAlgn="base" hangingPunct="0">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4pPr>
      <a:lvl5pPr algn="l" rtl="0" eaLnBrk="0" fontAlgn="base" hangingPunct="0">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5pPr>
      <a:lvl6pPr marL="457200" algn="l" rtl="0" fontAlgn="base">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6pPr>
      <a:lvl7pPr marL="914400" algn="l" rtl="0" fontAlgn="base">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7pPr>
      <a:lvl8pPr marL="1371600" algn="l" rtl="0" fontAlgn="base">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8pPr>
      <a:lvl9pPr marL="1828800" algn="l" rtl="0" fontAlgn="base">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266700" indent="-266700" algn="l" rtl="0" eaLnBrk="0" fontAlgn="base" hangingPunct="0">
        <a:spcBef>
          <a:spcPts val="600"/>
        </a:spcBef>
        <a:spcAft>
          <a:spcPct val="0"/>
        </a:spcAft>
        <a:buClr>
          <a:srgbClr val="606060"/>
        </a:buClr>
        <a:buSzPct val="100000"/>
        <a:buFont typeface="Helvetica Neue" charset="0"/>
        <a:buChar char="•"/>
        <a:defRPr sz="3400">
          <a:solidFill>
            <a:srgbClr val="606060"/>
          </a:solidFill>
          <a:latin typeface="+mn-lt"/>
          <a:ea typeface="+mn-ea"/>
          <a:cs typeface="+mn-cs"/>
          <a:sym typeface="Helvetica Neue" charset="0"/>
        </a:defRPr>
      </a:lvl1pPr>
      <a:lvl2pPr marL="660400" indent="-266700" algn="l" rtl="0" eaLnBrk="0" fontAlgn="base" hangingPunct="0">
        <a:spcBef>
          <a:spcPts val="600"/>
        </a:spcBef>
        <a:spcAft>
          <a:spcPct val="0"/>
        </a:spcAft>
        <a:buClr>
          <a:srgbClr val="606060"/>
        </a:buClr>
        <a:buSzPct val="100000"/>
        <a:buFont typeface="Helvetica Neue" charset="0"/>
        <a:buChar char="•"/>
        <a:defRPr sz="2800">
          <a:solidFill>
            <a:srgbClr val="606060"/>
          </a:solidFill>
          <a:latin typeface="+mn-lt"/>
          <a:ea typeface="+mn-ea"/>
          <a:cs typeface="+mn-cs"/>
          <a:sym typeface="Helvetica Neue" charset="0"/>
        </a:defRPr>
      </a:lvl2pPr>
      <a:lvl3pPr marL="1104900" indent="-266700" algn="l" rtl="0" eaLnBrk="0" fontAlgn="base" hangingPunct="0">
        <a:spcBef>
          <a:spcPts val="600"/>
        </a:spcBef>
        <a:spcAft>
          <a:spcPct val="0"/>
        </a:spcAft>
        <a:buClr>
          <a:srgbClr val="606060"/>
        </a:buClr>
        <a:buSzPct val="100000"/>
        <a:buFont typeface="Helvetica Neue" charset="0"/>
        <a:buChar char="•"/>
        <a:defRPr sz="2400">
          <a:solidFill>
            <a:srgbClr val="606060"/>
          </a:solidFill>
          <a:latin typeface="+mn-lt"/>
          <a:ea typeface="+mn-ea"/>
          <a:cs typeface="+mn-cs"/>
          <a:sym typeface="Helvetica Neue" charset="0"/>
        </a:defRPr>
      </a:lvl3pPr>
      <a:lvl4pPr marL="1549400" indent="-266700" algn="l" rtl="0" eaLnBrk="0" fontAlgn="base" hangingPunct="0">
        <a:spcBef>
          <a:spcPts val="600"/>
        </a:spcBef>
        <a:spcAft>
          <a:spcPct val="0"/>
        </a:spcAft>
        <a:buClr>
          <a:srgbClr val="606060"/>
        </a:buClr>
        <a:buSzPct val="100000"/>
        <a:buFont typeface="Helvetica Neue" charset="0"/>
        <a:buChar char="•"/>
        <a:defRPr sz="2200">
          <a:solidFill>
            <a:srgbClr val="606060"/>
          </a:solidFill>
          <a:latin typeface="+mn-lt"/>
          <a:ea typeface="+mn-ea"/>
          <a:cs typeface="+mn-cs"/>
          <a:sym typeface="Helvetica Neue" charset="0"/>
        </a:defRPr>
      </a:lvl4pPr>
      <a:lvl5pPr marL="1993900" indent="-266700" algn="l" rtl="0" eaLnBrk="0" fontAlgn="base" hangingPunct="0">
        <a:spcBef>
          <a:spcPts val="600"/>
        </a:spcBef>
        <a:spcAft>
          <a:spcPct val="0"/>
        </a:spcAft>
        <a:buClr>
          <a:srgbClr val="606060"/>
        </a:buClr>
        <a:buSzPct val="100000"/>
        <a:buFont typeface="Helvetica Neue" charset="0"/>
        <a:buChar char="•"/>
        <a:defRPr sz="2200">
          <a:solidFill>
            <a:srgbClr val="606060"/>
          </a:solidFill>
          <a:latin typeface="+mn-lt"/>
          <a:ea typeface="+mn-ea"/>
          <a:cs typeface="+mn-cs"/>
          <a:sym typeface="Helvetica Neue" charset="0"/>
        </a:defRPr>
      </a:lvl5pPr>
      <a:lvl6pPr marL="2451100" indent="-266700" algn="l" rtl="0" fontAlgn="base">
        <a:spcBef>
          <a:spcPts val="600"/>
        </a:spcBef>
        <a:spcAft>
          <a:spcPct val="0"/>
        </a:spcAft>
        <a:buClr>
          <a:srgbClr val="606060"/>
        </a:buClr>
        <a:buSzPct val="100000"/>
        <a:buFont typeface="Helvetica Neue" charset="0"/>
        <a:buChar char="•"/>
        <a:defRPr sz="2200">
          <a:solidFill>
            <a:srgbClr val="606060"/>
          </a:solidFill>
          <a:latin typeface="+mn-lt"/>
          <a:ea typeface="+mn-ea"/>
          <a:cs typeface="+mn-cs"/>
          <a:sym typeface="Helvetica Neue" charset="0"/>
        </a:defRPr>
      </a:lvl6pPr>
      <a:lvl7pPr marL="2908300" indent="-266700" algn="l" rtl="0" fontAlgn="base">
        <a:spcBef>
          <a:spcPts val="600"/>
        </a:spcBef>
        <a:spcAft>
          <a:spcPct val="0"/>
        </a:spcAft>
        <a:buClr>
          <a:srgbClr val="606060"/>
        </a:buClr>
        <a:buSzPct val="100000"/>
        <a:buFont typeface="Helvetica Neue" charset="0"/>
        <a:buChar char="•"/>
        <a:defRPr sz="2200">
          <a:solidFill>
            <a:srgbClr val="606060"/>
          </a:solidFill>
          <a:latin typeface="+mn-lt"/>
          <a:ea typeface="+mn-ea"/>
          <a:cs typeface="+mn-cs"/>
          <a:sym typeface="Helvetica Neue" charset="0"/>
        </a:defRPr>
      </a:lvl7pPr>
      <a:lvl8pPr marL="3365500" indent="-266700" algn="l" rtl="0" fontAlgn="base">
        <a:spcBef>
          <a:spcPts val="600"/>
        </a:spcBef>
        <a:spcAft>
          <a:spcPct val="0"/>
        </a:spcAft>
        <a:buClr>
          <a:srgbClr val="606060"/>
        </a:buClr>
        <a:buSzPct val="100000"/>
        <a:buFont typeface="Helvetica Neue" charset="0"/>
        <a:buChar char="•"/>
        <a:defRPr sz="2200">
          <a:solidFill>
            <a:srgbClr val="606060"/>
          </a:solidFill>
          <a:latin typeface="+mn-lt"/>
          <a:ea typeface="+mn-ea"/>
          <a:cs typeface="+mn-cs"/>
          <a:sym typeface="Helvetica Neue" charset="0"/>
        </a:defRPr>
      </a:lvl8pPr>
      <a:lvl9pPr marL="3822700" indent="-266700" algn="l" rtl="0" fontAlgn="base">
        <a:spcBef>
          <a:spcPts val="600"/>
        </a:spcBef>
        <a:spcAft>
          <a:spcPct val="0"/>
        </a:spcAft>
        <a:buClr>
          <a:srgbClr val="606060"/>
        </a:buClr>
        <a:buSzPct val="100000"/>
        <a:buFont typeface="Helvetica Neue" charset="0"/>
        <a:buChar char="•"/>
        <a:defRPr sz="2200">
          <a:solidFill>
            <a:srgbClr val="606060"/>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1"/>
          <p:cNvSpPr>
            <a:spLocks noGrp="1" noChangeArrowheads="1"/>
          </p:cNvSpPr>
          <p:nvPr>
            <p:ph type="body" idx="1"/>
          </p:nvPr>
        </p:nvSpPr>
        <p:spPr bwMode="auto">
          <a:xfrm>
            <a:off x="431800" y="8813800"/>
            <a:ext cx="8255000"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Neue" charset="0"/>
              </a:rPr>
              <a:t>Click to edit Master text styles</a:t>
            </a:r>
          </a:p>
          <a:p>
            <a:pPr lvl="1"/>
            <a:r>
              <a:rPr lang="en-US">
                <a:sym typeface="Helvetica Neue" charset="0"/>
              </a:rPr>
              <a:t>Second level</a:t>
            </a:r>
          </a:p>
          <a:p>
            <a:pPr lvl="2"/>
            <a:r>
              <a:rPr lang="en-US">
                <a:sym typeface="Helvetica Neue" charset="0"/>
              </a:rPr>
              <a:t>Third level</a:t>
            </a:r>
          </a:p>
          <a:p>
            <a:pPr lvl="3"/>
            <a:r>
              <a:rPr lang="en-US">
                <a:sym typeface="Helvetica Neue" charset="0"/>
              </a:rPr>
              <a:t>Fourth level</a:t>
            </a:r>
          </a:p>
          <a:p>
            <a:pPr lvl="4"/>
            <a:r>
              <a:rPr lang="en-US">
                <a:sym typeface="Helvetica Neue" charset="0"/>
              </a:rPr>
              <a:t>Fifth level</a:t>
            </a:r>
          </a:p>
        </p:txBody>
      </p:sp>
      <p:sp>
        <p:nvSpPr>
          <p:cNvPr id="3075" name="Line 2"/>
          <p:cNvSpPr>
            <a:spLocks noChangeShapeType="1"/>
          </p:cNvSpPr>
          <p:nvPr/>
        </p:nvSpPr>
        <p:spPr bwMode="auto">
          <a:xfrm flipH="1">
            <a:off x="9066213" y="519113"/>
            <a:ext cx="1587" cy="7964487"/>
          </a:xfrm>
          <a:prstGeom prst="line">
            <a:avLst/>
          </a:prstGeom>
          <a:noFill/>
          <a:ln w="12700">
            <a:solidFill>
              <a:srgbClr val="9A9A9A"/>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3076" name="Line 3"/>
          <p:cNvSpPr>
            <a:spLocks noChangeShapeType="1"/>
          </p:cNvSpPr>
          <p:nvPr/>
        </p:nvSpPr>
        <p:spPr bwMode="auto">
          <a:xfrm>
            <a:off x="9066213" y="3092450"/>
            <a:ext cx="3430587" cy="0"/>
          </a:xfrm>
          <a:prstGeom prst="line">
            <a:avLst/>
          </a:prstGeom>
          <a:noFill/>
          <a:ln w="12700">
            <a:solidFill>
              <a:srgbClr val="9A9A9A"/>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3077" name="Line 4"/>
          <p:cNvSpPr>
            <a:spLocks noChangeShapeType="1"/>
          </p:cNvSpPr>
          <p:nvPr/>
        </p:nvSpPr>
        <p:spPr bwMode="auto">
          <a:xfrm>
            <a:off x="9066213" y="5873750"/>
            <a:ext cx="3430587" cy="0"/>
          </a:xfrm>
          <a:prstGeom prst="line">
            <a:avLst/>
          </a:prstGeom>
          <a:noFill/>
          <a:ln w="12700">
            <a:solidFill>
              <a:srgbClr val="9A9A9A"/>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Tree>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 id="2147483693" r:id="rId5"/>
    <p:sldLayoutId id="2147483694" r:id="rId6"/>
    <p:sldLayoutId id="2147483695" r:id="rId7"/>
    <p:sldLayoutId id="2147483696" r:id="rId8"/>
    <p:sldLayoutId id="2147483697" r:id="rId9"/>
    <p:sldLayoutId id="2147483698" r:id="rId10"/>
    <p:sldLayoutId id="2147483699" r:id="rId11"/>
  </p:sldLayoutIdLst>
  <p:transition xmlns:p14="http://schemas.microsoft.com/office/powerpoint/2010/main"/>
  <p:txStyles>
    <p:titleStyle>
      <a:lvl1pPr algn="r" rtl="0" eaLnBrk="0" fontAlgn="base" hangingPunct="0">
        <a:spcBef>
          <a:spcPct val="0"/>
        </a:spcBef>
        <a:spcAft>
          <a:spcPct val="0"/>
        </a:spcAft>
        <a:defRPr sz="2600">
          <a:solidFill>
            <a:schemeClr val="tx1"/>
          </a:solidFill>
          <a:latin typeface="+mj-lt"/>
          <a:ea typeface="+mj-ea"/>
          <a:cs typeface="+mj-cs"/>
          <a:sym typeface="Helvetica Neue Light" charset="0"/>
        </a:defRPr>
      </a:lvl1pPr>
      <a:lvl2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2pPr>
      <a:lvl3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3pPr>
      <a:lvl4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4pPr>
      <a:lvl5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5pPr>
      <a:lvl6pPr marL="4572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6pPr>
      <a:lvl7pPr marL="9144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7pPr>
      <a:lvl8pPr marL="13716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8pPr>
      <a:lvl9pPr marL="18288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342900" indent="-342900" algn="l" rtl="0" eaLnBrk="0" fontAlgn="base" hangingPunct="0">
        <a:spcBef>
          <a:spcPct val="0"/>
        </a:spcBef>
        <a:spcAft>
          <a:spcPct val="0"/>
        </a:spcAft>
        <a:defRPr sz="2000">
          <a:solidFill>
            <a:srgbClr val="727272"/>
          </a:solidFill>
          <a:latin typeface="+mn-lt"/>
          <a:ea typeface="+mn-ea"/>
          <a:cs typeface="+mn-cs"/>
          <a:sym typeface="Helvetica Neue" charset="0"/>
        </a:defRPr>
      </a:lvl1pPr>
      <a:lvl2pPr marL="742950" indent="-285750" algn="l" rtl="0" eaLnBrk="0" fontAlgn="base" hangingPunct="0">
        <a:spcBef>
          <a:spcPct val="0"/>
        </a:spcBef>
        <a:spcAft>
          <a:spcPct val="0"/>
        </a:spcAft>
        <a:defRPr sz="2000">
          <a:solidFill>
            <a:srgbClr val="727272"/>
          </a:solidFill>
          <a:latin typeface="+mn-lt"/>
          <a:ea typeface="+mn-ea"/>
          <a:cs typeface="+mn-cs"/>
          <a:sym typeface="Helvetica Neue" charset="0"/>
        </a:defRPr>
      </a:lvl2pPr>
      <a:lvl3pPr marL="11430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3pPr>
      <a:lvl4pPr marL="16002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4pPr>
      <a:lvl5pPr marL="20574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5pPr>
      <a:lvl6pPr marL="457200" algn="l" rtl="0" fontAlgn="base">
        <a:spcBef>
          <a:spcPct val="0"/>
        </a:spcBef>
        <a:spcAft>
          <a:spcPct val="0"/>
        </a:spcAft>
        <a:defRPr sz="2000">
          <a:solidFill>
            <a:srgbClr val="727272"/>
          </a:solidFill>
          <a:latin typeface="+mn-lt"/>
          <a:ea typeface="+mn-ea"/>
          <a:cs typeface="+mn-cs"/>
          <a:sym typeface="Helvetica Neue" charset="0"/>
        </a:defRPr>
      </a:lvl6pPr>
      <a:lvl7pPr marL="914400" algn="l" rtl="0" fontAlgn="base">
        <a:spcBef>
          <a:spcPct val="0"/>
        </a:spcBef>
        <a:spcAft>
          <a:spcPct val="0"/>
        </a:spcAft>
        <a:defRPr sz="2000">
          <a:solidFill>
            <a:srgbClr val="727272"/>
          </a:solidFill>
          <a:latin typeface="+mn-lt"/>
          <a:ea typeface="+mn-ea"/>
          <a:cs typeface="+mn-cs"/>
          <a:sym typeface="Helvetica Neue" charset="0"/>
        </a:defRPr>
      </a:lvl7pPr>
      <a:lvl8pPr marL="1371600" algn="l" rtl="0" fontAlgn="base">
        <a:spcBef>
          <a:spcPct val="0"/>
        </a:spcBef>
        <a:spcAft>
          <a:spcPct val="0"/>
        </a:spcAft>
        <a:defRPr sz="2000">
          <a:solidFill>
            <a:srgbClr val="727272"/>
          </a:solidFill>
          <a:latin typeface="+mn-lt"/>
          <a:ea typeface="+mn-ea"/>
          <a:cs typeface="+mn-cs"/>
          <a:sym typeface="Helvetica Neue" charset="0"/>
        </a:defRPr>
      </a:lvl8pPr>
      <a:lvl9pPr marL="1828800" algn="l" rtl="0" fontAlgn="base">
        <a:spcBef>
          <a:spcPct val="0"/>
        </a:spcBef>
        <a:spcAft>
          <a:spcPct val="0"/>
        </a:spcAft>
        <a:defRPr sz="2000">
          <a:solidFill>
            <a:srgbClr val="727272"/>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1"/>
          <p:cNvSpPr>
            <a:spLocks noGrp="1" noChangeArrowheads="1"/>
          </p:cNvSpPr>
          <p:nvPr>
            <p:ph type="body" idx="1"/>
          </p:nvPr>
        </p:nvSpPr>
        <p:spPr bwMode="auto">
          <a:xfrm>
            <a:off x="431800" y="8813800"/>
            <a:ext cx="8255000"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Neue" charset="0"/>
              </a:rPr>
              <a:t>Click to edit Master text styles</a:t>
            </a:r>
          </a:p>
          <a:p>
            <a:pPr lvl="1"/>
            <a:r>
              <a:rPr lang="en-US">
                <a:sym typeface="Helvetica Neue" charset="0"/>
              </a:rPr>
              <a:t>Second level</a:t>
            </a:r>
          </a:p>
          <a:p>
            <a:pPr lvl="2"/>
            <a:r>
              <a:rPr lang="en-US">
                <a:sym typeface="Helvetica Neue" charset="0"/>
              </a:rPr>
              <a:t>Third level</a:t>
            </a:r>
          </a:p>
          <a:p>
            <a:pPr lvl="3"/>
            <a:r>
              <a:rPr lang="en-US">
                <a:sym typeface="Helvetica Neue" charset="0"/>
              </a:rPr>
              <a:t>Fourth level</a:t>
            </a:r>
          </a:p>
          <a:p>
            <a:pPr lvl="4"/>
            <a:r>
              <a:rPr lang="en-US">
                <a:sym typeface="Helvetica Neue" charset="0"/>
              </a:rPr>
              <a:t>Fifth level</a:t>
            </a:r>
          </a:p>
        </p:txBody>
      </p:sp>
      <p:sp>
        <p:nvSpPr>
          <p:cNvPr id="4099" name="Line 2"/>
          <p:cNvSpPr>
            <a:spLocks noChangeShapeType="1"/>
          </p:cNvSpPr>
          <p:nvPr/>
        </p:nvSpPr>
        <p:spPr bwMode="auto">
          <a:xfrm flipH="1">
            <a:off x="6502400" y="1803400"/>
            <a:ext cx="0" cy="4318000"/>
          </a:xfrm>
          <a:prstGeom prst="line">
            <a:avLst/>
          </a:prstGeom>
          <a:noFill/>
          <a:ln w="12700">
            <a:solidFill>
              <a:srgbClr val="9A9A9A"/>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Tree>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ransition xmlns:p14="http://schemas.microsoft.com/office/powerpoint/2010/main"/>
  <p:txStyles>
    <p:titleStyle>
      <a:lvl1pPr algn="r" rtl="0" eaLnBrk="0" fontAlgn="base" hangingPunct="0">
        <a:spcBef>
          <a:spcPct val="0"/>
        </a:spcBef>
        <a:spcAft>
          <a:spcPct val="0"/>
        </a:spcAft>
        <a:defRPr sz="2600">
          <a:solidFill>
            <a:schemeClr val="tx1"/>
          </a:solidFill>
          <a:latin typeface="+mj-lt"/>
          <a:ea typeface="+mj-ea"/>
          <a:cs typeface="+mj-cs"/>
          <a:sym typeface="Helvetica Neue Light" charset="0"/>
        </a:defRPr>
      </a:lvl1pPr>
      <a:lvl2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2pPr>
      <a:lvl3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3pPr>
      <a:lvl4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4pPr>
      <a:lvl5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5pPr>
      <a:lvl6pPr marL="4572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6pPr>
      <a:lvl7pPr marL="9144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7pPr>
      <a:lvl8pPr marL="13716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8pPr>
      <a:lvl9pPr marL="18288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342900" indent="-342900" algn="l" rtl="0" eaLnBrk="0" fontAlgn="base" hangingPunct="0">
        <a:spcBef>
          <a:spcPct val="0"/>
        </a:spcBef>
        <a:spcAft>
          <a:spcPct val="0"/>
        </a:spcAft>
        <a:defRPr sz="2000">
          <a:solidFill>
            <a:srgbClr val="727272"/>
          </a:solidFill>
          <a:latin typeface="+mn-lt"/>
          <a:ea typeface="+mn-ea"/>
          <a:cs typeface="+mn-cs"/>
          <a:sym typeface="Helvetica Neue" charset="0"/>
        </a:defRPr>
      </a:lvl1pPr>
      <a:lvl2pPr marL="742950" indent="-285750" algn="l" rtl="0" eaLnBrk="0" fontAlgn="base" hangingPunct="0">
        <a:spcBef>
          <a:spcPct val="0"/>
        </a:spcBef>
        <a:spcAft>
          <a:spcPct val="0"/>
        </a:spcAft>
        <a:defRPr sz="2000">
          <a:solidFill>
            <a:srgbClr val="727272"/>
          </a:solidFill>
          <a:latin typeface="+mn-lt"/>
          <a:ea typeface="+mn-ea"/>
          <a:cs typeface="+mn-cs"/>
          <a:sym typeface="Helvetica Neue" charset="0"/>
        </a:defRPr>
      </a:lvl2pPr>
      <a:lvl3pPr marL="11430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3pPr>
      <a:lvl4pPr marL="16002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4pPr>
      <a:lvl5pPr marL="20574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5pPr>
      <a:lvl6pPr marL="457200" algn="l" rtl="0" fontAlgn="base">
        <a:spcBef>
          <a:spcPct val="0"/>
        </a:spcBef>
        <a:spcAft>
          <a:spcPct val="0"/>
        </a:spcAft>
        <a:defRPr sz="2000">
          <a:solidFill>
            <a:srgbClr val="727272"/>
          </a:solidFill>
          <a:latin typeface="+mn-lt"/>
          <a:ea typeface="+mn-ea"/>
          <a:cs typeface="+mn-cs"/>
          <a:sym typeface="Helvetica Neue" charset="0"/>
        </a:defRPr>
      </a:lvl6pPr>
      <a:lvl7pPr marL="914400" algn="l" rtl="0" fontAlgn="base">
        <a:spcBef>
          <a:spcPct val="0"/>
        </a:spcBef>
        <a:spcAft>
          <a:spcPct val="0"/>
        </a:spcAft>
        <a:defRPr sz="2000">
          <a:solidFill>
            <a:srgbClr val="727272"/>
          </a:solidFill>
          <a:latin typeface="+mn-lt"/>
          <a:ea typeface="+mn-ea"/>
          <a:cs typeface="+mn-cs"/>
          <a:sym typeface="Helvetica Neue" charset="0"/>
        </a:defRPr>
      </a:lvl7pPr>
      <a:lvl8pPr marL="1371600" algn="l" rtl="0" fontAlgn="base">
        <a:spcBef>
          <a:spcPct val="0"/>
        </a:spcBef>
        <a:spcAft>
          <a:spcPct val="0"/>
        </a:spcAft>
        <a:defRPr sz="2000">
          <a:solidFill>
            <a:srgbClr val="727272"/>
          </a:solidFill>
          <a:latin typeface="+mn-lt"/>
          <a:ea typeface="+mn-ea"/>
          <a:cs typeface="+mn-cs"/>
          <a:sym typeface="Helvetica Neue" charset="0"/>
        </a:defRPr>
      </a:lvl8pPr>
      <a:lvl9pPr marL="1828800" algn="l" rtl="0" fontAlgn="base">
        <a:spcBef>
          <a:spcPct val="0"/>
        </a:spcBef>
        <a:spcAft>
          <a:spcPct val="0"/>
        </a:spcAft>
        <a:defRPr sz="2000">
          <a:solidFill>
            <a:srgbClr val="727272"/>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1"/>
          <p:cNvSpPr>
            <a:spLocks noGrp="1" noChangeArrowheads="1"/>
          </p:cNvSpPr>
          <p:nvPr>
            <p:ph type="body" idx="1"/>
          </p:nvPr>
        </p:nvSpPr>
        <p:spPr bwMode="auto">
          <a:xfrm>
            <a:off x="431800" y="8813800"/>
            <a:ext cx="8255000"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Neue" charset="0"/>
              </a:rPr>
              <a:t>Click to edit Master text styles</a:t>
            </a:r>
          </a:p>
          <a:p>
            <a:pPr lvl="1"/>
            <a:r>
              <a:rPr lang="en-US">
                <a:sym typeface="Helvetica Neue" charset="0"/>
              </a:rPr>
              <a:t>Second level</a:t>
            </a:r>
          </a:p>
          <a:p>
            <a:pPr lvl="2"/>
            <a:r>
              <a:rPr lang="en-US">
                <a:sym typeface="Helvetica Neue" charset="0"/>
              </a:rPr>
              <a:t>Third level</a:t>
            </a:r>
          </a:p>
          <a:p>
            <a:pPr lvl="3"/>
            <a:r>
              <a:rPr lang="en-US">
                <a:sym typeface="Helvetica Neue" charset="0"/>
              </a:rPr>
              <a:t>Fourth level</a:t>
            </a:r>
          </a:p>
          <a:p>
            <a:pPr lvl="4"/>
            <a:r>
              <a:rPr lang="en-US">
                <a:sym typeface="Helvetica Neue" charset="0"/>
              </a:rPr>
              <a:t>Fifth level</a:t>
            </a:r>
          </a:p>
        </p:txBody>
      </p:sp>
      <p:sp>
        <p:nvSpPr>
          <p:cNvPr id="5123" name="Line 2"/>
          <p:cNvSpPr>
            <a:spLocks noChangeShapeType="1"/>
          </p:cNvSpPr>
          <p:nvPr/>
        </p:nvSpPr>
        <p:spPr bwMode="auto">
          <a:xfrm flipH="1">
            <a:off x="4430713" y="1778000"/>
            <a:ext cx="1587" cy="5054600"/>
          </a:xfrm>
          <a:prstGeom prst="line">
            <a:avLst/>
          </a:prstGeom>
          <a:noFill/>
          <a:ln w="12700">
            <a:solidFill>
              <a:srgbClr val="9A9A9A"/>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Tree>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 id="2147483715" r:id="rId5"/>
    <p:sldLayoutId id="2147483716" r:id="rId6"/>
    <p:sldLayoutId id="2147483717" r:id="rId7"/>
    <p:sldLayoutId id="2147483718" r:id="rId8"/>
    <p:sldLayoutId id="2147483719" r:id="rId9"/>
    <p:sldLayoutId id="2147483720" r:id="rId10"/>
    <p:sldLayoutId id="2147483721" r:id="rId11"/>
  </p:sldLayoutIdLst>
  <p:transition xmlns:p14="http://schemas.microsoft.com/office/powerpoint/2010/main"/>
  <p:txStyles>
    <p:titleStyle>
      <a:lvl1pPr algn="r" rtl="0" eaLnBrk="0" fontAlgn="base" hangingPunct="0">
        <a:spcBef>
          <a:spcPct val="0"/>
        </a:spcBef>
        <a:spcAft>
          <a:spcPct val="0"/>
        </a:spcAft>
        <a:defRPr sz="2600">
          <a:solidFill>
            <a:schemeClr val="tx1"/>
          </a:solidFill>
          <a:latin typeface="+mj-lt"/>
          <a:ea typeface="+mj-ea"/>
          <a:cs typeface="+mj-cs"/>
          <a:sym typeface="Helvetica Neue Light" charset="0"/>
        </a:defRPr>
      </a:lvl1pPr>
      <a:lvl2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2pPr>
      <a:lvl3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3pPr>
      <a:lvl4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4pPr>
      <a:lvl5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5pPr>
      <a:lvl6pPr marL="4572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6pPr>
      <a:lvl7pPr marL="9144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7pPr>
      <a:lvl8pPr marL="13716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8pPr>
      <a:lvl9pPr marL="18288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342900" indent="-342900" algn="l" rtl="0" eaLnBrk="0" fontAlgn="base" hangingPunct="0">
        <a:spcBef>
          <a:spcPct val="0"/>
        </a:spcBef>
        <a:spcAft>
          <a:spcPct val="0"/>
        </a:spcAft>
        <a:defRPr sz="2000">
          <a:solidFill>
            <a:srgbClr val="727272"/>
          </a:solidFill>
          <a:latin typeface="+mn-lt"/>
          <a:ea typeface="+mn-ea"/>
          <a:cs typeface="+mn-cs"/>
          <a:sym typeface="Helvetica Neue" charset="0"/>
        </a:defRPr>
      </a:lvl1pPr>
      <a:lvl2pPr marL="742950" indent="-285750" algn="l" rtl="0" eaLnBrk="0" fontAlgn="base" hangingPunct="0">
        <a:spcBef>
          <a:spcPct val="0"/>
        </a:spcBef>
        <a:spcAft>
          <a:spcPct val="0"/>
        </a:spcAft>
        <a:defRPr sz="2000">
          <a:solidFill>
            <a:srgbClr val="727272"/>
          </a:solidFill>
          <a:latin typeface="+mn-lt"/>
          <a:ea typeface="+mn-ea"/>
          <a:cs typeface="+mn-cs"/>
          <a:sym typeface="Helvetica Neue" charset="0"/>
        </a:defRPr>
      </a:lvl2pPr>
      <a:lvl3pPr marL="11430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3pPr>
      <a:lvl4pPr marL="16002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4pPr>
      <a:lvl5pPr marL="20574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5pPr>
      <a:lvl6pPr marL="457200" algn="l" rtl="0" fontAlgn="base">
        <a:spcBef>
          <a:spcPct val="0"/>
        </a:spcBef>
        <a:spcAft>
          <a:spcPct val="0"/>
        </a:spcAft>
        <a:defRPr sz="2000">
          <a:solidFill>
            <a:srgbClr val="727272"/>
          </a:solidFill>
          <a:latin typeface="+mn-lt"/>
          <a:ea typeface="+mn-ea"/>
          <a:cs typeface="+mn-cs"/>
          <a:sym typeface="Helvetica Neue" charset="0"/>
        </a:defRPr>
      </a:lvl6pPr>
      <a:lvl7pPr marL="914400" algn="l" rtl="0" fontAlgn="base">
        <a:spcBef>
          <a:spcPct val="0"/>
        </a:spcBef>
        <a:spcAft>
          <a:spcPct val="0"/>
        </a:spcAft>
        <a:defRPr sz="2000">
          <a:solidFill>
            <a:srgbClr val="727272"/>
          </a:solidFill>
          <a:latin typeface="+mn-lt"/>
          <a:ea typeface="+mn-ea"/>
          <a:cs typeface="+mn-cs"/>
          <a:sym typeface="Helvetica Neue" charset="0"/>
        </a:defRPr>
      </a:lvl7pPr>
      <a:lvl8pPr marL="1371600" algn="l" rtl="0" fontAlgn="base">
        <a:spcBef>
          <a:spcPct val="0"/>
        </a:spcBef>
        <a:spcAft>
          <a:spcPct val="0"/>
        </a:spcAft>
        <a:defRPr sz="2000">
          <a:solidFill>
            <a:srgbClr val="727272"/>
          </a:solidFill>
          <a:latin typeface="+mn-lt"/>
          <a:ea typeface="+mn-ea"/>
          <a:cs typeface="+mn-cs"/>
          <a:sym typeface="Helvetica Neue" charset="0"/>
        </a:defRPr>
      </a:lvl8pPr>
      <a:lvl9pPr marL="1828800" algn="l" rtl="0" fontAlgn="base">
        <a:spcBef>
          <a:spcPct val="0"/>
        </a:spcBef>
        <a:spcAft>
          <a:spcPct val="0"/>
        </a:spcAft>
        <a:defRPr sz="2000">
          <a:solidFill>
            <a:srgbClr val="727272"/>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1"/>
          <p:cNvSpPr>
            <a:spLocks noGrp="1" noChangeArrowheads="1"/>
          </p:cNvSpPr>
          <p:nvPr>
            <p:ph type="body" idx="1"/>
          </p:nvPr>
        </p:nvSpPr>
        <p:spPr bwMode="auto">
          <a:xfrm>
            <a:off x="431800" y="8813800"/>
            <a:ext cx="8255000"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Neue" charset="0"/>
              </a:rPr>
              <a:t>Click to edit Master text styles</a:t>
            </a:r>
          </a:p>
          <a:p>
            <a:pPr lvl="1"/>
            <a:r>
              <a:rPr lang="en-US">
                <a:sym typeface="Helvetica Neue" charset="0"/>
              </a:rPr>
              <a:t>Second level</a:t>
            </a:r>
          </a:p>
          <a:p>
            <a:pPr lvl="2"/>
            <a:r>
              <a:rPr lang="en-US">
                <a:sym typeface="Helvetica Neue" charset="0"/>
              </a:rPr>
              <a:t>Third level</a:t>
            </a:r>
          </a:p>
          <a:p>
            <a:pPr lvl="3"/>
            <a:r>
              <a:rPr lang="en-US">
                <a:sym typeface="Helvetica Neue" charset="0"/>
              </a:rPr>
              <a:t>Fourth level</a:t>
            </a:r>
          </a:p>
          <a:p>
            <a:pPr lvl="4"/>
            <a:r>
              <a:rPr lang="en-US">
                <a:sym typeface="Helvetica Neue" charset="0"/>
              </a:rPr>
              <a:t>Fifth level</a:t>
            </a:r>
          </a:p>
        </p:txBody>
      </p:sp>
      <p:sp>
        <p:nvSpPr>
          <p:cNvPr id="6147" name="Line 2"/>
          <p:cNvSpPr>
            <a:spLocks noChangeShapeType="1"/>
          </p:cNvSpPr>
          <p:nvPr/>
        </p:nvSpPr>
        <p:spPr bwMode="auto">
          <a:xfrm flipH="1">
            <a:off x="6488113" y="508000"/>
            <a:ext cx="1587" cy="8013700"/>
          </a:xfrm>
          <a:prstGeom prst="line">
            <a:avLst/>
          </a:prstGeom>
          <a:noFill/>
          <a:ln w="12700">
            <a:solidFill>
              <a:srgbClr val="9A9A9A"/>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Tree>
  </p:cSld>
  <p:clrMap bg1="lt1" tx1="dk1" bg2="lt2" tx2="dk2" accent1="accent1" accent2="accent2" accent3="accent3" accent4="accent4" accent5="accent5" accent6="accent6" hlink="hlink" folHlink="folHlink"/>
  <p:sldLayoutIdLst>
    <p:sldLayoutId id="2147483722" r:id="rId1"/>
    <p:sldLayoutId id="2147483723" r:id="rId2"/>
    <p:sldLayoutId id="2147483724" r:id="rId3"/>
    <p:sldLayoutId id="2147483725" r:id="rId4"/>
    <p:sldLayoutId id="2147483726" r:id="rId5"/>
    <p:sldLayoutId id="2147483727" r:id="rId6"/>
    <p:sldLayoutId id="2147483728" r:id="rId7"/>
    <p:sldLayoutId id="2147483729" r:id="rId8"/>
    <p:sldLayoutId id="2147483730" r:id="rId9"/>
    <p:sldLayoutId id="2147483731" r:id="rId10"/>
    <p:sldLayoutId id="2147483732" r:id="rId11"/>
  </p:sldLayoutIdLst>
  <p:transition xmlns:p14="http://schemas.microsoft.com/office/powerpoint/2010/main"/>
  <p:txStyles>
    <p:titleStyle>
      <a:lvl1pPr algn="r" rtl="0" eaLnBrk="0" fontAlgn="base" hangingPunct="0">
        <a:spcBef>
          <a:spcPct val="0"/>
        </a:spcBef>
        <a:spcAft>
          <a:spcPct val="0"/>
        </a:spcAft>
        <a:defRPr sz="2600">
          <a:solidFill>
            <a:schemeClr val="tx1"/>
          </a:solidFill>
          <a:latin typeface="+mj-lt"/>
          <a:ea typeface="+mj-ea"/>
          <a:cs typeface="+mj-cs"/>
          <a:sym typeface="Helvetica Neue Light" charset="0"/>
        </a:defRPr>
      </a:lvl1pPr>
      <a:lvl2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2pPr>
      <a:lvl3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3pPr>
      <a:lvl4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4pPr>
      <a:lvl5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5pPr>
      <a:lvl6pPr marL="4572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6pPr>
      <a:lvl7pPr marL="9144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7pPr>
      <a:lvl8pPr marL="13716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8pPr>
      <a:lvl9pPr marL="18288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342900" indent="-342900" algn="l" rtl="0" eaLnBrk="0" fontAlgn="base" hangingPunct="0">
        <a:spcBef>
          <a:spcPct val="0"/>
        </a:spcBef>
        <a:spcAft>
          <a:spcPct val="0"/>
        </a:spcAft>
        <a:defRPr sz="2000">
          <a:solidFill>
            <a:srgbClr val="727272"/>
          </a:solidFill>
          <a:latin typeface="+mn-lt"/>
          <a:ea typeface="+mn-ea"/>
          <a:cs typeface="+mn-cs"/>
          <a:sym typeface="Helvetica Neue" charset="0"/>
        </a:defRPr>
      </a:lvl1pPr>
      <a:lvl2pPr marL="742950" indent="-285750" algn="l" rtl="0" eaLnBrk="0" fontAlgn="base" hangingPunct="0">
        <a:spcBef>
          <a:spcPct val="0"/>
        </a:spcBef>
        <a:spcAft>
          <a:spcPct val="0"/>
        </a:spcAft>
        <a:defRPr sz="2000">
          <a:solidFill>
            <a:srgbClr val="727272"/>
          </a:solidFill>
          <a:latin typeface="+mn-lt"/>
          <a:ea typeface="+mn-ea"/>
          <a:cs typeface="+mn-cs"/>
          <a:sym typeface="Helvetica Neue" charset="0"/>
        </a:defRPr>
      </a:lvl2pPr>
      <a:lvl3pPr marL="11430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3pPr>
      <a:lvl4pPr marL="16002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4pPr>
      <a:lvl5pPr marL="20574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5pPr>
      <a:lvl6pPr marL="457200" algn="l" rtl="0" fontAlgn="base">
        <a:spcBef>
          <a:spcPct val="0"/>
        </a:spcBef>
        <a:spcAft>
          <a:spcPct val="0"/>
        </a:spcAft>
        <a:defRPr sz="2000">
          <a:solidFill>
            <a:srgbClr val="727272"/>
          </a:solidFill>
          <a:latin typeface="+mn-lt"/>
          <a:ea typeface="+mn-ea"/>
          <a:cs typeface="+mn-cs"/>
          <a:sym typeface="Helvetica Neue" charset="0"/>
        </a:defRPr>
      </a:lvl6pPr>
      <a:lvl7pPr marL="914400" algn="l" rtl="0" fontAlgn="base">
        <a:spcBef>
          <a:spcPct val="0"/>
        </a:spcBef>
        <a:spcAft>
          <a:spcPct val="0"/>
        </a:spcAft>
        <a:defRPr sz="2000">
          <a:solidFill>
            <a:srgbClr val="727272"/>
          </a:solidFill>
          <a:latin typeface="+mn-lt"/>
          <a:ea typeface="+mn-ea"/>
          <a:cs typeface="+mn-cs"/>
          <a:sym typeface="Helvetica Neue" charset="0"/>
        </a:defRPr>
      </a:lvl7pPr>
      <a:lvl8pPr marL="1371600" algn="l" rtl="0" fontAlgn="base">
        <a:spcBef>
          <a:spcPct val="0"/>
        </a:spcBef>
        <a:spcAft>
          <a:spcPct val="0"/>
        </a:spcAft>
        <a:defRPr sz="2000">
          <a:solidFill>
            <a:srgbClr val="727272"/>
          </a:solidFill>
          <a:latin typeface="+mn-lt"/>
          <a:ea typeface="+mn-ea"/>
          <a:cs typeface="+mn-cs"/>
          <a:sym typeface="Helvetica Neue" charset="0"/>
        </a:defRPr>
      </a:lvl8pPr>
      <a:lvl9pPr marL="1828800" algn="l" rtl="0" fontAlgn="base">
        <a:spcBef>
          <a:spcPct val="0"/>
        </a:spcBef>
        <a:spcAft>
          <a:spcPct val="0"/>
        </a:spcAft>
        <a:defRPr sz="2000">
          <a:solidFill>
            <a:srgbClr val="727272"/>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1"/>
          <p:cNvSpPr>
            <a:spLocks noGrp="1" noChangeArrowheads="1"/>
          </p:cNvSpPr>
          <p:nvPr>
            <p:ph type="body" idx="1"/>
          </p:nvPr>
        </p:nvSpPr>
        <p:spPr bwMode="auto">
          <a:xfrm>
            <a:off x="431800" y="8813800"/>
            <a:ext cx="8255000"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Neue" charset="0"/>
              </a:rPr>
              <a:t>Click to edit Master text styles</a:t>
            </a:r>
          </a:p>
          <a:p>
            <a:pPr lvl="1"/>
            <a:r>
              <a:rPr lang="en-US">
                <a:sym typeface="Helvetica Neue" charset="0"/>
              </a:rPr>
              <a:t>Second level</a:t>
            </a:r>
          </a:p>
          <a:p>
            <a:pPr lvl="2"/>
            <a:r>
              <a:rPr lang="en-US">
                <a:sym typeface="Helvetica Neue" charset="0"/>
              </a:rPr>
              <a:t>Third level</a:t>
            </a:r>
          </a:p>
          <a:p>
            <a:pPr lvl="3"/>
            <a:r>
              <a:rPr lang="en-US">
                <a:sym typeface="Helvetica Neue" charset="0"/>
              </a:rPr>
              <a:t>Fourth level</a:t>
            </a:r>
          </a:p>
          <a:p>
            <a:pPr lvl="4"/>
            <a:r>
              <a:rPr lang="en-US">
                <a:sym typeface="Helvetica Neue" charset="0"/>
              </a:rPr>
              <a:t>Fifth level</a:t>
            </a:r>
          </a:p>
        </p:txBody>
      </p:sp>
      <p:sp>
        <p:nvSpPr>
          <p:cNvPr id="7171" name="Line 2"/>
          <p:cNvSpPr>
            <a:spLocks noChangeShapeType="1"/>
          </p:cNvSpPr>
          <p:nvPr/>
        </p:nvSpPr>
        <p:spPr bwMode="auto">
          <a:xfrm flipH="1">
            <a:off x="4443413" y="1776413"/>
            <a:ext cx="1587" cy="5068887"/>
          </a:xfrm>
          <a:prstGeom prst="line">
            <a:avLst/>
          </a:prstGeom>
          <a:noFill/>
          <a:ln w="12700">
            <a:solidFill>
              <a:srgbClr val="9A9A9A"/>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7172" name="Line 3"/>
          <p:cNvSpPr>
            <a:spLocks noChangeShapeType="1"/>
          </p:cNvSpPr>
          <p:nvPr/>
        </p:nvSpPr>
        <p:spPr bwMode="auto">
          <a:xfrm flipH="1">
            <a:off x="8545513" y="1776413"/>
            <a:ext cx="1587" cy="5068887"/>
          </a:xfrm>
          <a:prstGeom prst="line">
            <a:avLst/>
          </a:prstGeom>
          <a:noFill/>
          <a:ln w="12700">
            <a:solidFill>
              <a:srgbClr val="9A9A9A"/>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ransition xmlns:p14="http://schemas.microsoft.com/office/powerpoint/2010/main"/>
  <p:txStyles>
    <p:titleStyle>
      <a:lvl1pPr algn="r" rtl="0" eaLnBrk="0" fontAlgn="base" hangingPunct="0">
        <a:spcBef>
          <a:spcPct val="0"/>
        </a:spcBef>
        <a:spcAft>
          <a:spcPct val="0"/>
        </a:spcAft>
        <a:defRPr sz="2600">
          <a:solidFill>
            <a:schemeClr val="tx1"/>
          </a:solidFill>
          <a:latin typeface="+mj-lt"/>
          <a:ea typeface="+mj-ea"/>
          <a:cs typeface="+mj-cs"/>
          <a:sym typeface="Helvetica Neue Light" charset="0"/>
        </a:defRPr>
      </a:lvl1pPr>
      <a:lvl2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2pPr>
      <a:lvl3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3pPr>
      <a:lvl4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4pPr>
      <a:lvl5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5pPr>
      <a:lvl6pPr marL="4572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6pPr>
      <a:lvl7pPr marL="9144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7pPr>
      <a:lvl8pPr marL="13716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8pPr>
      <a:lvl9pPr marL="18288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342900" indent="-342900" algn="l" rtl="0" eaLnBrk="0" fontAlgn="base" hangingPunct="0">
        <a:spcBef>
          <a:spcPct val="0"/>
        </a:spcBef>
        <a:spcAft>
          <a:spcPct val="0"/>
        </a:spcAft>
        <a:defRPr sz="2000">
          <a:solidFill>
            <a:srgbClr val="727272"/>
          </a:solidFill>
          <a:latin typeface="+mn-lt"/>
          <a:ea typeface="+mn-ea"/>
          <a:cs typeface="+mn-cs"/>
          <a:sym typeface="Helvetica Neue" charset="0"/>
        </a:defRPr>
      </a:lvl1pPr>
      <a:lvl2pPr marL="742950" indent="-285750" algn="l" rtl="0" eaLnBrk="0" fontAlgn="base" hangingPunct="0">
        <a:spcBef>
          <a:spcPct val="0"/>
        </a:spcBef>
        <a:spcAft>
          <a:spcPct val="0"/>
        </a:spcAft>
        <a:defRPr sz="2000">
          <a:solidFill>
            <a:srgbClr val="727272"/>
          </a:solidFill>
          <a:latin typeface="+mn-lt"/>
          <a:ea typeface="+mn-ea"/>
          <a:cs typeface="+mn-cs"/>
          <a:sym typeface="Helvetica Neue" charset="0"/>
        </a:defRPr>
      </a:lvl2pPr>
      <a:lvl3pPr marL="11430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3pPr>
      <a:lvl4pPr marL="16002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4pPr>
      <a:lvl5pPr marL="20574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5pPr>
      <a:lvl6pPr marL="457200" algn="l" rtl="0" fontAlgn="base">
        <a:spcBef>
          <a:spcPct val="0"/>
        </a:spcBef>
        <a:spcAft>
          <a:spcPct val="0"/>
        </a:spcAft>
        <a:defRPr sz="2000">
          <a:solidFill>
            <a:srgbClr val="727272"/>
          </a:solidFill>
          <a:latin typeface="+mn-lt"/>
          <a:ea typeface="+mn-ea"/>
          <a:cs typeface="+mn-cs"/>
          <a:sym typeface="Helvetica Neue" charset="0"/>
        </a:defRPr>
      </a:lvl6pPr>
      <a:lvl7pPr marL="914400" algn="l" rtl="0" fontAlgn="base">
        <a:spcBef>
          <a:spcPct val="0"/>
        </a:spcBef>
        <a:spcAft>
          <a:spcPct val="0"/>
        </a:spcAft>
        <a:defRPr sz="2000">
          <a:solidFill>
            <a:srgbClr val="727272"/>
          </a:solidFill>
          <a:latin typeface="+mn-lt"/>
          <a:ea typeface="+mn-ea"/>
          <a:cs typeface="+mn-cs"/>
          <a:sym typeface="Helvetica Neue" charset="0"/>
        </a:defRPr>
      </a:lvl7pPr>
      <a:lvl8pPr marL="1371600" algn="l" rtl="0" fontAlgn="base">
        <a:spcBef>
          <a:spcPct val="0"/>
        </a:spcBef>
        <a:spcAft>
          <a:spcPct val="0"/>
        </a:spcAft>
        <a:defRPr sz="2000">
          <a:solidFill>
            <a:srgbClr val="727272"/>
          </a:solidFill>
          <a:latin typeface="+mn-lt"/>
          <a:ea typeface="+mn-ea"/>
          <a:cs typeface="+mn-cs"/>
          <a:sym typeface="Helvetica Neue" charset="0"/>
        </a:defRPr>
      </a:lvl8pPr>
      <a:lvl9pPr marL="1828800" algn="l" rtl="0" fontAlgn="base">
        <a:spcBef>
          <a:spcPct val="0"/>
        </a:spcBef>
        <a:spcAft>
          <a:spcPct val="0"/>
        </a:spcAft>
        <a:defRPr sz="2000">
          <a:solidFill>
            <a:srgbClr val="727272"/>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1"/>
          <p:cNvSpPr>
            <a:spLocks noGrp="1" noChangeArrowheads="1"/>
          </p:cNvSpPr>
          <p:nvPr>
            <p:ph type="body" idx="1"/>
          </p:nvPr>
        </p:nvSpPr>
        <p:spPr bwMode="auto">
          <a:xfrm>
            <a:off x="431800" y="8813800"/>
            <a:ext cx="8255000"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Neue" charset="0"/>
              </a:rPr>
              <a:t>Click to edit Master text styles</a:t>
            </a:r>
          </a:p>
          <a:p>
            <a:pPr lvl="1"/>
            <a:r>
              <a:rPr lang="en-US">
                <a:sym typeface="Helvetica Neue" charset="0"/>
              </a:rPr>
              <a:t>Second level</a:t>
            </a:r>
          </a:p>
          <a:p>
            <a:pPr lvl="2"/>
            <a:r>
              <a:rPr lang="en-US">
                <a:sym typeface="Helvetica Neue" charset="0"/>
              </a:rPr>
              <a:t>Third level</a:t>
            </a:r>
          </a:p>
          <a:p>
            <a:pPr lvl="3"/>
            <a:r>
              <a:rPr lang="en-US">
                <a:sym typeface="Helvetica Neue" charset="0"/>
              </a:rPr>
              <a:t>Fourth level</a:t>
            </a:r>
          </a:p>
          <a:p>
            <a:pPr lvl="4"/>
            <a:r>
              <a:rPr lang="en-US">
                <a:sym typeface="Helvetica Neue" charset="0"/>
              </a:rPr>
              <a:t>Fifth level</a:t>
            </a:r>
          </a:p>
        </p:txBody>
      </p:sp>
    </p:spTree>
  </p:cSld>
  <p:clrMap bg1="lt1" tx1="dk1" bg2="lt2" tx2="dk2" accent1="accent1" accent2="accent2" accent3="accent3" accent4="accent4" accent5="accent5" accent6="accent6" hlink="hlink" folHlink="folHlink"/>
  <p:sldLayoutIdLst>
    <p:sldLayoutId id="2147483744" r:id="rId1"/>
    <p:sldLayoutId id="2147483745" r:id="rId2"/>
    <p:sldLayoutId id="2147483746" r:id="rId3"/>
    <p:sldLayoutId id="2147483747" r:id="rId4"/>
    <p:sldLayoutId id="2147483748" r:id="rId5"/>
    <p:sldLayoutId id="2147483749" r:id="rId6"/>
    <p:sldLayoutId id="2147483750" r:id="rId7"/>
    <p:sldLayoutId id="2147483751" r:id="rId8"/>
    <p:sldLayoutId id="2147483752" r:id="rId9"/>
    <p:sldLayoutId id="2147483753" r:id="rId10"/>
    <p:sldLayoutId id="2147483754" r:id="rId11"/>
  </p:sldLayoutIdLst>
  <p:transition xmlns:p14="http://schemas.microsoft.com/office/powerpoint/2010/main"/>
  <p:txStyles>
    <p:titleStyle>
      <a:lvl1pPr algn="r" rtl="0" eaLnBrk="0" fontAlgn="base" hangingPunct="0">
        <a:spcBef>
          <a:spcPct val="0"/>
        </a:spcBef>
        <a:spcAft>
          <a:spcPct val="0"/>
        </a:spcAft>
        <a:defRPr sz="2600">
          <a:solidFill>
            <a:schemeClr val="tx1"/>
          </a:solidFill>
          <a:latin typeface="+mj-lt"/>
          <a:ea typeface="+mj-ea"/>
          <a:cs typeface="+mj-cs"/>
          <a:sym typeface="Helvetica Neue Light" charset="0"/>
        </a:defRPr>
      </a:lvl1pPr>
      <a:lvl2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2pPr>
      <a:lvl3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3pPr>
      <a:lvl4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4pPr>
      <a:lvl5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5pPr>
      <a:lvl6pPr marL="4572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6pPr>
      <a:lvl7pPr marL="9144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7pPr>
      <a:lvl8pPr marL="13716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8pPr>
      <a:lvl9pPr marL="18288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342900" indent="-342900" algn="l" rtl="0" eaLnBrk="0" fontAlgn="base" hangingPunct="0">
        <a:spcBef>
          <a:spcPct val="0"/>
        </a:spcBef>
        <a:spcAft>
          <a:spcPct val="0"/>
        </a:spcAft>
        <a:defRPr sz="2000">
          <a:solidFill>
            <a:srgbClr val="727272"/>
          </a:solidFill>
          <a:latin typeface="+mn-lt"/>
          <a:ea typeface="+mn-ea"/>
          <a:cs typeface="+mn-cs"/>
          <a:sym typeface="Helvetica Neue" charset="0"/>
        </a:defRPr>
      </a:lvl1pPr>
      <a:lvl2pPr marL="742950" indent="-285750" algn="l" rtl="0" eaLnBrk="0" fontAlgn="base" hangingPunct="0">
        <a:spcBef>
          <a:spcPct val="0"/>
        </a:spcBef>
        <a:spcAft>
          <a:spcPct val="0"/>
        </a:spcAft>
        <a:defRPr sz="2000">
          <a:solidFill>
            <a:srgbClr val="727272"/>
          </a:solidFill>
          <a:latin typeface="+mn-lt"/>
          <a:ea typeface="+mn-ea"/>
          <a:cs typeface="+mn-cs"/>
          <a:sym typeface="Helvetica Neue" charset="0"/>
        </a:defRPr>
      </a:lvl2pPr>
      <a:lvl3pPr marL="11430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3pPr>
      <a:lvl4pPr marL="16002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4pPr>
      <a:lvl5pPr marL="20574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5pPr>
      <a:lvl6pPr marL="457200" algn="l" rtl="0" fontAlgn="base">
        <a:spcBef>
          <a:spcPct val="0"/>
        </a:spcBef>
        <a:spcAft>
          <a:spcPct val="0"/>
        </a:spcAft>
        <a:defRPr sz="2000">
          <a:solidFill>
            <a:srgbClr val="727272"/>
          </a:solidFill>
          <a:latin typeface="+mn-lt"/>
          <a:ea typeface="+mn-ea"/>
          <a:cs typeface="+mn-cs"/>
          <a:sym typeface="Helvetica Neue" charset="0"/>
        </a:defRPr>
      </a:lvl6pPr>
      <a:lvl7pPr marL="914400" algn="l" rtl="0" fontAlgn="base">
        <a:spcBef>
          <a:spcPct val="0"/>
        </a:spcBef>
        <a:spcAft>
          <a:spcPct val="0"/>
        </a:spcAft>
        <a:defRPr sz="2000">
          <a:solidFill>
            <a:srgbClr val="727272"/>
          </a:solidFill>
          <a:latin typeface="+mn-lt"/>
          <a:ea typeface="+mn-ea"/>
          <a:cs typeface="+mn-cs"/>
          <a:sym typeface="Helvetica Neue" charset="0"/>
        </a:defRPr>
      </a:lvl7pPr>
      <a:lvl8pPr marL="1371600" algn="l" rtl="0" fontAlgn="base">
        <a:spcBef>
          <a:spcPct val="0"/>
        </a:spcBef>
        <a:spcAft>
          <a:spcPct val="0"/>
        </a:spcAft>
        <a:defRPr sz="2000">
          <a:solidFill>
            <a:srgbClr val="727272"/>
          </a:solidFill>
          <a:latin typeface="+mn-lt"/>
          <a:ea typeface="+mn-ea"/>
          <a:cs typeface="+mn-cs"/>
          <a:sym typeface="Helvetica Neue" charset="0"/>
        </a:defRPr>
      </a:lvl8pPr>
      <a:lvl9pPr marL="1828800" algn="l" rtl="0" fontAlgn="base">
        <a:spcBef>
          <a:spcPct val="0"/>
        </a:spcBef>
        <a:spcAft>
          <a:spcPct val="0"/>
        </a:spcAft>
        <a:defRPr sz="2000">
          <a:solidFill>
            <a:srgbClr val="727272"/>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1"/>
          <p:cNvSpPr>
            <a:spLocks noGrp="1" noChangeArrowheads="1"/>
          </p:cNvSpPr>
          <p:nvPr>
            <p:ph type="body" idx="1"/>
          </p:nvPr>
        </p:nvSpPr>
        <p:spPr bwMode="auto">
          <a:xfrm>
            <a:off x="571500" y="2324100"/>
            <a:ext cx="5080000" cy="656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Neue" charset="0"/>
              </a:rPr>
              <a:t>Click to edit Master text styles</a:t>
            </a:r>
          </a:p>
          <a:p>
            <a:pPr lvl="1"/>
            <a:r>
              <a:rPr lang="en-US">
                <a:sym typeface="Helvetica Neue" charset="0"/>
              </a:rPr>
              <a:t>Second level</a:t>
            </a:r>
          </a:p>
          <a:p>
            <a:pPr lvl="2"/>
            <a:r>
              <a:rPr lang="en-US">
                <a:sym typeface="Helvetica Neue" charset="0"/>
              </a:rPr>
              <a:t>Third level</a:t>
            </a:r>
          </a:p>
          <a:p>
            <a:pPr lvl="3"/>
            <a:r>
              <a:rPr lang="en-US">
                <a:sym typeface="Helvetica Neue" charset="0"/>
              </a:rPr>
              <a:t>Fourth level</a:t>
            </a:r>
          </a:p>
          <a:p>
            <a:pPr lvl="4"/>
            <a:r>
              <a:rPr lang="en-US">
                <a:sym typeface="Helvetica Neue" charset="0"/>
              </a:rPr>
              <a:t>Fifth level</a:t>
            </a:r>
          </a:p>
        </p:txBody>
      </p:sp>
      <p:sp>
        <p:nvSpPr>
          <p:cNvPr id="9219" name="Line 2"/>
          <p:cNvSpPr>
            <a:spLocks noChangeShapeType="1"/>
          </p:cNvSpPr>
          <p:nvPr/>
        </p:nvSpPr>
        <p:spPr bwMode="auto">
          <a:xfrm>
            <a:off x="647700" y="1968500"/>
            <a:ext cx="4876800" cy="0"/>
          </a:xfrm>
          <a:prstGeom prst="line">
            <a:avLst/>
          </a:prstGeom>
          <a:noFill/>
          <a:ln w="12700">
            <a:solidFill>
              <a:srgbClr val="888888"/>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9220" name="Rectangle 3"/>
          <p:cNvSpPr>
            <a:spLocks noGrp="1" noChangeArrowheads="1"/>
          </p:cNvSpPr>
          <p:nvPr>
            <p:ph type="title"/>
          </p:nvPr>
        </p:nvSpPr>
        <p:spPr bwMode="auto">
          <a:xfrm>
            <a:off x="571500" y="330200"/>
            <a:ext cx="5080000" cy="139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50800" tIns="50800" rIns="50800" bIns="50800" numCol="1" anchor="b" anchorCtr="0" compatLnSpc="1">
            <a:prstTxWarp prst="textNoShape">
              <a:avLst/>
            </a:prstTxWarp>
          </a:bodyPr>
          <a:lstStyle/>
          <a:p>
            <a:pPr lvl="0"/>
            <a:r>
              <a:rPr lang="en-US">
                <a:sym typeface="Helvetica Neue Light" charset="0"/>
              </a:rPr>
              <a:t>Click to edit Master title style</a:t>
            </a:r>
          </a:p>
        </p:txBody>
      </p:sp>
    </p:spTree>
  </p:cSld>
  <p:clrMap bg1="lt1" tx1="dk1" bg2="lt2" tx2="dk2" accent1="accent1" accent2="accent2" accent3="accent3" accent4="accent4" accent5="accent5" accent6="accent6" hlink="hlink" folHlink="folHlink"/>
  <p:sldLayoutIdLst>
    <p:sldLayoutId id="2147483755" r:id="rId1"/>
    <p:sldLayoutId id="2147483756" r:id="rId2"/>
    <p:sldLayoutId id="2147483757" r:id="rId3"/>
    <p:sldLayoutId id="2147483758" r:id="rId4"/>
    <p:sldLayoutId id="2147483759" r:id="rId5"/>
    <p:sldLayoutId id="2147483760" r:id="rId6"/>
    <p:sldLayoutId id="2147483761" r:id="rId7"/>
    <p:sldLayoutId id="2147483762" r:id="rId8"/>
    <p:sldLayoutId id="2147483763" r:id="rId9"/>
    <p:sldLayoutId id="2147483764" r:id="rId10"/>
    <p:sldLayoutId id="2147483765" r:id="rId11"/>
  </p:sldLayoutIdLst>
  <p:transition xmlns:p14="http://schemas.microsoft.com/office/powerpoint/2010/main"/>
  <p:txStyles>
    <p:titleStyle>
      <a:lvl1pPr algn="l" rtl="0" eaLnBrk="0" fontAlgn="base" hangingPunct="0">
        <a:spcBef>
          <a:spcPct val="0"/>
        </a:spcBef>
        <a:spcAft>
          <a:spcPct val="0"/>
        </a:spcAft>
        <a:defRPr sz="4200">
          <a:solidFill>
            <a:schemeClr val="tx1"/>
          </a:solidFill>
          <a:latin typeface="+mj-lt"/>
          <a:ea typeface="+mj-ea"/>
          <a:cs typeface="+mj-cs"/>
          <a:sym typeface="Helvetica Neue Light" charset="0"/>
        </a:defRPr>
      </a:lvl1pPr>
      <a:lvl2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2pPr>
      <a:lvl3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3pPr>
      <a:lvl4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4pPr>
      <a:lvl5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5pPr>
      <a:lvl6pPr marL="4572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6pPr>
      <a:lvl7pPr marL="9144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7pPr>
      <a:lvl8pPr marL="13716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8pPr>
      <a:lvl9pPr marL="18288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2667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1pPr>
      <a:lvl2pPr marL="6604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2pPr>
      <a:lvl3pPr marL="11049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3pPr>
      <a:lvl4pPr marL="15494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4pPr>
      <a:lvl5pPr marL="19939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5pPr>
      <a:lvl6pPr marL="24511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6pPr>
      <a:lvl7pPr marL="29083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7pPr>
      <a:lvl8pPr marL="33655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8pPr>
      <a:lvl9pPr marL="38227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1"/>
          <p:cNvSpPr>
            <a:spLocks noGrp="1" noChangeArrowheads="1"/>
          </p:cNvSpPr>
          <p:nvPr>
            <p:ph type="title"/>
          </p:nvPr>
        </p:nvSpPr>
        <p:spPr>
          <a:xfrm>
            <a:off x="571500" y="1346200"/>
            <a:ext cx="11861800" cy="3175000"/>
          </a:xfrm>
        </p:spPr>
        <p:txBody>
          <a:bodyPr/>
          <a:lstStyle/>
          <a:p>
            <a:pPr eaLnBrk="1" hangingPunct="1"/>
            <a:r>
              <a:rPr lang="en-US" sz="4800" dirty="0">
                <a:latin typeface="Helvetica Neue Light" charset="0"/>
                <a:ea typeface="ヒラギノ角ゴ ProN W3" charset="0"/>
                <a:cs typeface="ヒラギノ角ゴ ProN W3" charset="0"/>
              </a:rPr>
              <a:t/>
            </a:r>
            <a:br>
              <a:rPr lang="en-US" sz="4800" dirty="0">
                <a:latin typeface="Helvetica Neue Light" charset="0"/>
                <a:ea typeface="ヒラギノ角ゴ ProN W3" charset="0"/>
                <a:cs typeface="ヒラギノ角ゴ ProN W3" charset="0"/>
              </a:rPr>
            </a:br>
            <a:r>
              <a:rPr lang="en-US" sz="4800" dirty="0" smtClean="0">
                <a:latin typeface="Helvetica Neue Light" charset="0"/>
                <a:ea typeface="ヒラギノ角ゴ ProN W3" charset="0"/>
                <a:cs typeface="ヒラギノ角ゴ ProN W3" charset="0"/>
              </a:rPr>
              <a:t>Subsection:</a:t>
            </a:r>
            <a:br>
              <a:rPr lang="en-US" sz="4800" dirty="0" smtClean="0">
                <a:latin typeface="Helvetica Neue Light" charset="0"/>
                <a:ea typeface="ヒラギノ角ゴ ProN W3" charset="0"/>
                <a:cs typeface="ヒラギノ角ゴ ProN W3" charset="0"/>
              </a:rPr>
            </a:br>
            <a:r>
              <a:rPr lang="en-US" sz="4800" dirty="0" smtClean="0">
                <a:latin typeface="Helvetica Neue Light" charset="0"/>
                <a:ea typeface="ヒラギノ角ゴ ProN W3" charset="0"/>
                <a:cs typeface="ヒラギノ角ゴ ProN W3" charset="0"/>
              </a:rPr>
              <a:t>Title</a:t>
            </a:r>
            <a:endParaRPr lang="en-US" dirty="0">
              <a:latin typeface="Helvetica Neue Light" charset="0"/>
              <a:ea typeface="ヒラギノ角ゴ ProN W3" charset="0"/>
              <a:cs typeface="ヒラギノ角ゴ ProN W3" charset="0"/>
            </a:endParaRPr>
          </a:p>
        </p:txBody>
      </p:sp>
      <p:sp>
        <p:nvSpPr>
          <p:cNvPr id="21506" name="Rectangle 2"/>
          <p:cNvSpPr>
            <a:spLocks noGrp="1" noChangeArrowheads="1"/>
          </p:cNvSpPr>
          <p:nvPr>
            <p:ph type="body" idx="1"/>
          </p:nvPr>
        </p:nvSpPr>
        <p:spPr>
          <a:xfrm>
            <a:off x="584200" y="4953000"/>
            <a:ext cx="5918200" cy="3175000"/>
          </a:xfrm>
        </p:spPr>
        <p:txBody>
          <a:bodyPr/>
          <a:lstStyle/>
          <a:p>
            <a:pPr marL="0" indent="0" eaLnBrk="1" hangingPunct="1"/>
            <a:r>
              <a:rPr lang="en-US" sz="2400">
                <a:latin typeface="Helvetica Neue" charset="0"/>
                <a:ea typeface="ヒラギノ角ゴ ProN W3" charset="0"/>
                <a:cs typeface="ヒラギノ角ゴ ProN W3" charset="0"/>
              </a:rPr>
              <a:t>Author Name</a:t>
            </a:r>
          </a:p>
          <a:p>
            <a:pPr marL="0" indent="0" eaLnBrk="1" hangingPunct="1"/>
            <a:r>
              <a:rPr lang="en-US" sz="2400">
                <a:latin typeface="Helvetica Neue" charset="0"/>
                <a:ea typeface="ヒラギノ角ゴ ProN W3" charset="0"/>
                <a:cs typeface="ヒラギノ角ゴ ProN W3" charset="0"/>
              </a:rPr>
              <a:t>Organization</a:t>
            </a:r>
          </a:p>
        </p:txBody>
      </p:sp>
      <p:pic>
        <p:nvPicPr>
          <p:cNvPr id="21508" name="Picture 6"/>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35000" y="7772400"/>
            <a:ext cx="1657350" cy="165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09" name="Rectangle 2"/>
          <p:cNvSpPr txBox="1">
            <a:spLocks noChangeArrowheads="1"/>
          </p:cNvSpPr>
          <p:nvPr/>
        </p:nvSpPr>
        <p:spPr bwMode="auto">
          <a:xfrm>
            <a:off x="6654800" y="4953000"/>
            <a:ext cx="5918200" cy="426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0800" tIns="50800" rIns="50800" bIns="50800"/>
          <a:lstStyle>
            <a:lvl1pPr eaLnBrk="0" hangingPunct="0">
              <a:defRPr sz="4200">
                <a:solidFill>
                  <a:srgbClr val="000000"/>
                </a:solidFill>
                <a:latin typeface="Helvetica Neue Light" charset="0"/>
                <a:ea typeface="ヒラギノ角ゴ ProN W3" charset="0"/>
                <a:cs typeface="ヒラギノ角ゴ ProN W3" charset="0"/>
                <a:sym typeface="Helvetica Neue Light" charset="0"/>
              </a:defRPr>
            </a:lvl1pPr>
            <a:lvl2pPr marL="742950" indent="-285750" eaLnBrk="0" hangingPunct="0">
              <a:defRPr sz="4200">
                <a:solidFill>
                  <a:srgbClr val="000000"/>
                </a:solidFill>
                <a:latin typeface="Helvetica Neue Light" charset="0"/>
                <a:ea typeface="ヒラギノ角ゴ ProN W3" charset="0"/>
                <a:cs typeface="ヒラギノ角ゴ ProN W3" charset="0"/>
                <a:sym typeface="Helvetica Neue Light" charset="0"/>
              </a:defRPr>
            </a:lvl2pPr>
            <a:lvl3pPr marL="11430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3pPr>
            <a:lvl4pPr marL="16002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4pPr>
            <a:lvl5pPr marL="20574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5pPr>
            <a:lvl6pPr marL="25146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6pPr>
            <a:lvl7pPr marL="29718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7pPr>
            <a:lvl8pPr marL="34290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8pPr>
            <a:lvl9pPr marL="38862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9pPr>
          </a:lstStyle>
          <a:p>
            <a:pPr algn="r" eaLnBrk="1" hangingPunct="1"/>
            <a:r>
              <a:rPr lang="en-US" sz="2400">
                <a:solidFill>
                  <a:srgbClr val="606060"/>
                </a:solidFill>
                <a:latin typeface="Helvetica Neue" charset="0"/>
                <a:sym typeface="Helvetica Neue" charset="0"/>
              </a:rPr>
              <a:t>Version 0.1</a:t>
            </a:r>
          </a:p>
          <a:p>
            <a:pPr algn="r" eaLnBrk="1" hangingPunct="1"/>
            <a:r>
              <a:rPr lang="en-US" sz="2400">
                <a:solidFill>
                  <a:srgbClr val="606060"/>
                </a:solidFill>
                <a:latin typeface="Helvetica Neue" charset="0"/>
                <a:sym typeface="Helvetica Neue" charset="0"/>
              </a:rPr>
              <a:t>Review Date</a:t>
            </a:r>
          </a:p>
          <a:p>
            <a:pPr algn="r" eaLnBrk="1" hangingPunct="1"/>
            <a:endParaRPr lang="en-US" sz="2400">
              <a:solidFill>
                <a:srgbClr val="606060"/>
              </a:solidFill>
              <a:latin typeface="Helvetica Neue" charset="0"/>
              <a:sym typeface="Helvetica Neue" charset="0"/>
            </a:endParaRPr>
          </a:p>
          <a:p>
            <a:pPr algn="r" eaLnBrk="1" hangingPunct="1"/>
            <a:endParaRPr lang="en-US" sz="2400">
              <a:solidFill>
                <a:srgbClr val="606060"/>
              </a:solidFill>
              <a:latin typeface="Helvetica Neue" charset="0"/>
              <a:sym typeface="Helvetica Neue" charset="0"/>
            </a:endParaRPr>
          </a:p>
          <a:p>
            <a:pPr algn="r" eaLnBrk="1" hangingPunct="1"/>
            <a:endParaRPr lang="en-US" sz="2400">
              <a:solidFill>
                <a:srgbClr val="606060"/>
              </a:solidFill>
              <a:latin typeface="Helvetica Neue" charset="0"/>
              <a:sym typeface="Helvetica Neue" charset="0"/>
            </a:endParaRPr>
          </a:p>
          <a:p>
            <a:pPr algn="r" eaLnBrk="1" hangingPunct="1"/>
            <a:endParaRPr lang="en-US" sz="2400">
              <a:solidFill>
                <a:srgbClr val="606060"/>
              </a:solidFill>
              <a:latin typeface="Helvetica Neue" charset="0"/>
              <a:sym typeface="Helvetica Neue" charset="0"/>
            </a:endParaRPr>
          </a:p>
          <a:p>
            <a:pPr algn="r" eaLnBrk="1" hangingPunct="1"/>
            <a:endParaRPr lang="en-US" sz="2400">
              <a:solidFill>
                <a:srgbClr val="606060"/>
              </a:solidFill>
              <a:latin typeface="Helvetica Neue" charset="0"/>
              <a:sym typeface="Helvetica Neue" charset="0"/>
            </a:endParaRPr>
          </a:p>
          <a:p>
            <a:pPr algn="r" eaLnBrk="1" hangingPunct="1"/>
            <a:r>
              <a:rPr lang="en-US" sz="2400">
                <a:solidFill>
                  <a:srgbClr val="606060"/>
                </a:solidFill>
                <a:latin typeface="Helvetica Neue" charset="0"/>
                <a:sym typeface="Helvetica Neue" charset="0"/>
              </a:rPr>
              <a:t>Author’s institutions Logo (if desired)</a:t>
            </a:r>
          </a:p>
        </p:txBody>
      </p:sp>
      <p:sp>
        <p:nvSpPr>
          <p:cNvPr id="2" name="Rectangle 1"/>
          <p:cNvSpPr/>
          <p:nvPr/>
        </p:nvSpPr>
        <p:spPr>
          <a:xfrm>
            <a:off x="635000" y="533400"/>
            <a:ext cx="1268027" cy="461665"/>
          </a:xfrm>
          <a:prstGeom prst="rect">
            <a:avLst/>
          </a:prstGeom>
        </p:spPr>
        <p:txBody>
          <a:bodyPr wrap="none">
            <a:spAutoFit/>
          </a:bodyPr>
          <a:lstStyle/>
          <a:p>
            <a:r>
              <a:rPr lang="en-US" sz="2400" b="1" dirty="0" smtClean="0"/>
              <a:t>Section: </a:t>
            </a:r>
            <a:endParaRPr lang="en-US" sz="2400" b="1" dirty="0"/>
          </a:p>
        </p:txBody>
      </p:sp>
      <p:pic>
        <p:nvPicPr>
          <p:cNvPr id="8" name="Picture 1" descr="DC-FullColor-01.png"/>
          <p:cNvPicPr>
            <a:picLocks noChangeAspect="1"/>
          </p:cNvPicPr>
          <p:nvPr/>
        </p:nvPicPr>
        <p:blipFill>
          <a:blip r:embed="rId4">
            <a:extLst>
              <a:ext uri="{28A0092B-C50C-407E-A947-70E740481C1C}">
                <a14:useLocalDpi xmlns:a14="http://schemas.microsoft.com/office/drawing/2010/main" val="0"/>
              </a:ext>
            </a:extLst>
          </a:blip>
          <a:srcRect l="14297" t="37932" r="12846" b="44067"/>
          <a:stretch>
            <a:fillRect/>
          </a:stretch>
        </p:blipFill>
        <p:spPr bwMode="auto">
          <a:xfrm>
            <a:off x="2439988" y="8077200"/>
            <a:ext cx="4672012"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1"/>
          <p:cNvSpPr>
            <a:spLocks noGrp="1"/>
          </p:cNvSpPr>
          <p:nvPr>
            <p:ph type="title"/>
          </p:nvPr>
        </p:nvSpPr>
        <p:spPr/>
        <p:txBody>
          <a:bodyPr/>
          <a:lstStyle/>
          <a:p>
            <a:r>
              <a:rPr lang="en-US">
                <a:latin typeface="Helvetica Neue Light" charset="0"/>
                <a:ea typeface="ヒラギノ角ゴ ProN W3" charset="0"/>
                <a:cs typeface="ヒラギノ角ゴ ProN W3" charset="0"/>
              </a:rPr>
              <a:t>Overview</a:t>
            </a:r>
          </a:p>
        </p:txBody>
      </p:sp>
      <p:sp>
        <p:nvSpPr>
          <p:cNvPr id="23554" name="Content Placeholder 2"/>
          <p:cNvSpPr>
            <a:spLocks noGrp="1"/>
          </p:cNvSpPr>
          <p:nvPr>
            <p:ph idx="1"/>
          </p:nvPr>
        </p:nvSpPr>
        <p:spPr/>
        <p:txBody>
          <a:bodyPr/>
          <a:lstStyle/>
          <a:p>
            <a:r>
              <a:rPr lang="en-US">
                <a:latin typeface="Helvetica Neue" charset="0"/>
                <a:ea typeface="ヒラギノ角ゴ ProN W3" charset="0"/>
                <a:cs typeface="ヒラギノ角ゴ ProN W3" charset="0"/>
              </a:rPr>
              <a:t>Definition of module</a:t>
            </a:r>
          </a:p>
          <a:p>
            <a:r>
              <a:rPr lang="en-US">
                <a:latin typeface="Helvetica Neue" charset="0"/>
                <a:ea typeface="ヒラギノ角ゴ ProN W3" charset="0"/>
                <a:cs typeface="ヒラギノ角ゴ ProN W3" charset="0"/>
              </a:rPr>
              <a:t>Background</a:t>
            </a:r>
          </a:p>
          <a:p>
            <a:r>
              <a:rPr lang="en-US">
                <a:latin typeface="Helvetica Neue" charset="0"/>
                <a:ea typeface="ヒラギノ角ゴ ProN W3" charset="0"/>
                <a:cs typeface="ヒラギノ角ゴ ProN W3" charset="0"/>
              </a:rPr>
              <a:t>High level overview</a:t>
            </a:r>
          </a:p>
          <a:p>
            <a:endParaRPr lang="en-US">
              <a:latin typeface="Helvetica Neue" charset="0"/>
              <a:ea typeface="ヒラギノ角ゴ ProN W3" charset="0"/>
              <a:cs typeface="ヒラギノ角ゴ ProN W3" charset="0"/>
            </a:endParaRP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1"/>
          <p:cNvSpPr>
            <a:spLocks noGrp="1"/>
          </p:cNvSpPr>
          <p:nvPr>
            <p:ph type="title"/>
          </p:nvPr>
        </p:nvSpPr>
        <p:spPr/>
        <p:txBody>
          <a:bodyPr/>
          <a:lstStyle/>
          <a:p>
            <a:r>
              <a:rPr lang="en-US">
                <a:latin typeface="Helvetica Neue Light" charset="0"/>
                <a:ea typeface="ヒラギノ角ゴ ProN W3" charset="0"/>
                <a:cs typeface="ヒラギノ角ゴ ProN W3" charset="0"/>
              </a:rPr>
              <a:t>Relevance to Data Management	</a:t>
            </a:r>
          </a:p>
        </p:txBody>
      </p:sp>
      <p:sp>
        <p:nvSpPr>
          <p:cNvPr id="25602" name="Content Placeholder 2"/>
          <p:cNvSpPr>
            <a:spLocks noGrp="1"/>
          </p:cNvSpPr>
          <p:nvPr>
            <p:ph idx="1"/>
          </p:nvPr>
        </p:nvSpPr>
        <p:spPr/>
        <p:txBody>
          <a:bodyPr/>
          <a:lstStyle/>
          <a:p>
            <a:r>
              <a:rPr lang="en-US">
                <a:latin typeface="Helvetica Neue" charset="0"/>
                <a:ea typeface="ヒラギノ角ゴ ProN W3" charset="0"/>
                <a:cs typeface="ヒラギノ角ゴ ProN W3" charset="0"/>
              </a:rPr>
              <a:t>Why is this important? </a:t>
            </a:r>
          </a:p>
          <a:p>
            <a:r>
              <a:rPr lang="en-US">
                <a:latin typeface="Helvetica Neue" charset="0"/>
                <a:ea typeface="ヒラギノ角ゴ ProN W3" charset="0"/>
                <a:cs typeface="ヒラギノ角ゴ ProN W3" charset="0"/>
              </a:rPr>
              <a:t>What are the carrots and sticks needed to ensure implementation? </a:t>
            </a:r>
          </a:p>
        </p:txBody>
      </p:sp>
    </p:spTree>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649" name="Rectangle 1"/>
          <p:cNvSpPr>
            <a:spLocks noGrp="1" noChangeArrowheads="1"/>
          </p:cNvSpPr>
          <p:nvPr>
            <p:ph type="title"/>
          </p:nvPr>
        </p:nvSpPr>
        <p:spPr/>
        <p:txBody>
          <a:bodyPr/>
          <a:lstStyle/>
          <a:p>
            <a:pPr eaLnBrk="1" hangingPunct="1"/>
            <a:r>
              <a:rPr lang="en-US">
                <a:latin typeface="Helvetica Neue Light" charset="0"/>
                <a:ea typeface="ヒラギノ角ゴ ProN W3" charset="0"/>
                <a:cs typeface="ヒラギノ角ゴ ProN W3" charset="0"/>
              </a:rPr>
              <a:t>Resources</a:t>
            </a:r>
          </a:p>
        </p:txBody>
      </p:sp>
      <p:sp>
        <p:nvSpPr>
          <p:cNvPr id="32770" name="Rectangle 2"/>
          <p:cNvSpPr>
            <a:spLocks noGrp="1" noChangeArrowheads="1"/>
          </p:cNvSpPr>
          <p:nvPr>
            <p:ph type="body" idx="1"/>
          </p:nvPr>
        </p:nvSpPr>
        <p:spPr/>
        <p:txBody>
          <a:bodyPr/>
          <a:lstStyle/>
          <a:p>
            <a:pPr eaLnBrk="1" hangingPunct="1"/>
            <a:r>
              <a:rPr lang="en-US">
                <a:solidFill>
                  <a:schemeClr val="tx1"/>
                </a:solidFill>
                <a:latin typeface="Helvetica Neue" charset="0"/>
                <a:ea typeface="ヒラギノ角ゴ ProN W3" charset="0"/>
                <a:cs typeface="ヒラギノ角ゴ ProN W3" charset="0"/>
              </a:rPr>
              <a:t>Where to go for more information &amp; why, briefly</a:t>
            </a:r>
          </a:p>
        </p:txBody>
      </p:sp>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277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0" grpId="0" autoUpdateAnimBg="0"/>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697" name="Rectangle 1"/>
          <p:cNvSpPr>
            <a:spLocks noGrp="1" noChangeArrowheads="1"/>
          </p:cNvSpPr>
          <p:nvPr>
            <p:ph type="title"/>
          </p:nvPr>
        </p:nvSpPr>
        <p:spPr/>
        <p:txBody>
          <a:bodyPr/>
          <a:lstStyle/>
          <a:p>
            <a:pPr eaLnBrk="1" hangingPunct="1"/>
            <a:r>
              <a:rPr lang="en-US">
                <a:latin typeface="Helvetica Neue Light" charset="0"/>
                <a:ea typeface="ヒラギノ角ゴ ProN W3" charset="0"/>
                <a:cs typeface="ヒラギノ角ゴ ProN W3" charset="0"/>
              </a:rPr>
              <a:t>References</a:t>
            </a:r>
          </a:p>
        </p:txBody>
      </p:sp>
      <p:sp>
        <p:nvSpPr>
          <p:cNvPr id="32770" name="Rectangle 2"/>
          <p:cNvSpPr>
            <a:spLocks noGrp="1" noChangeArrowheads="1"/>
          </p:cNvSpPr>
          <p:nvPr>
            <p:ph type="body" idx="1"/>
          </p:nvPr>
        </p:nvSpPr>
        <p:spPr/>
        <p:txBody>
          <a:bodyPr/>
          <a:lstStyle/>
          <a:p>
            <a:pPr eaLnBrk="1" hangingPunct="1"/>
            <a:r>
              <a:rPr lang="en-US">
                <a:solidFill>
                  <a:schemeClr val="tx1"/>
                </a:solidFill>
                <a:latin typeface="Helvetica Neue" charset="0"/>
                <a:ea typeface="ヒラギノ角ゴ ProN W3" charset="0"/>
                <a:cs typeface="ヒラギノ角ゴ ProN W3" charset="0"/>
              </a:rPr>
              <a:t>Where to find articles, blogs, other </a:t>
            </a:r>
            <a:r>
              <a:rPr lang="ja-JP" altLang="en-US">
                <a:solidFill>
                  <a:schemeClr val="tx1"/>
                </a:solidFill>
                <a:latin typeface="Helvetica Neue" charset="0"/>
                <a:ea typeface="ヒラギノ角ゴ ProN W3" charset="0"/>
                <a:cs typeface="ヒラギノ角ゴ ProN W3" charset="0"/>
              </a:rPr>
              <a:t>“</a:t>
            </a:r>
            <a:r>
              <a:rPr lang="en-US" altLang="ja-JP">
                <a:solidFill>
                  <a:schemeClr val="tx1"/>
                </a:solidFill>
                <a:latin typeface="Helvetica Neue" charset="0"/>
                <a:ea typeface="ヒラギノ角ゴ ProN W3" charset="0"/>
                <a:cs typeface="ヒラギノ角ゴ ProN W3" charset="0"/>
              </a:rPr>
              <a:t>published</a:t>
            </a:r>
            <a:r>
              <a:rPr lang="ja-JP" altLang="en-US">
                <a:solidFill>
                  <a:schemeClr val="tx1"/>
                </a:solidFill>
                <a:latin typeface="Helvetica Neue" charset="0"/>
                <a:ea typeface="ヒラギノ角ゴ ProN W3" charset="0"/>
                <a:cs typeface="ヒラギノ角ゴ ProN W3" charset="0"/>
              </a:rPr>
              <a:t>”</a:t>
            </a:r>
            <a:r>
              <a:rPr lang="en-US" altLang="ja-JP">
                <a:solidFill>
                  <a:schemeClr val="tx1"/>
                </a:solidFill>
                <a:latin typeface="Helvetica Neue" charset="0"/>
                <a:ea typeface="ヒラギノ角ゴ ProN W3" charset="0"/>
                <a:cs typeface="ヒラギノ角ゴ ProN W3" charset="0"/>
              </a:rPr>
              <a:t>, relevant information</a:t>
            </a:r>
            <a:endParaRPr lang="en-US">
              <a:solidFill>
                <a:schemeClr val="tx1"/>
              </a:solidFill>
              <a:latin typeface="Helvetica Neue" charset="0"/>
              <a:ea typeface="ヒラギノ角ゴ ProN W3" charset="0"/>
              <a:cs typeface="ヒラギノ角ゴ ProN W3" charset="0"/>
            </a:endParaRPr>
          </a:p>
        </p:txBody>
      </p:sp>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277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0" grpId="0" autoUpdateAnimBg="0"/>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745" name="Rectangle 1"/>
          <p:cNvSpPr>
            <a:spLocks noGrp="1" noChangeArrowheads="1"/>
          </p:cNvSpPr>
          <p:nvPr>
            <p:ph type="title"/>
          </p:nvPr>
        </p:nvSpPr>
        <p:spPr/>
        <p:txBody>
          <a:bodyPr/>
          <a:lstStyle/>
          <a:p>
            <a:pPr eaLnBrk="1" hangingPunct="1"/>
            <a:r>
              <a:rPr lang="en-US">
                <a:latin typeface="Helvetica Neue Light" charset="0"/>
                <a:ea typeface="ヒラギノ角ゴ ProN W3" charset="0"/>
                <a:cs typeface="ヒラギノ角ゴ ProN W3" charset="0"/>
              </a:rPr>
              <a:t>Other Relevant Modules</a:t>
            </a:r>
          </a:p>
        </p:txBody>
      </p:sp>
      <p:sp>
        <p:nvSpPr>
          <p:cNvPr id="32770" name="Rectangle 2"/>
          <p:cNvSpPr>
            <a:spLocks noGrp="1" noChangeArrowheads="1"/>
          </p:cNvSpPr>
          <p:nvPr>
            <p:ph type="body" idx="1"/>
          </p:nvPr>
        </p:nvSpPr>
        <p:spPr/>
        <p:txBody>
          <a:bodyPr/>
          <a:lstStyle/>
          <a:p>
            <a:pPr eaLnBrk="1" hangingPunct="1"/>
            <a:r>
              <a:rPr lang="en-US">
                <a:solidFill>
                  <a:schemeClr val="tx1"/>
                </a:solidFill>
                <a:latin typeface="Helvetica Neue" charset="0"/>
                <a:ea typeface="ヒラギノ角ゴ ProN W3" charset="0"/>
                <a:cs typeface="ヒラギノ角ゴ ProN W3" charset="0"/>
              </a:rPr>
              <a:t>List modules that are related &amp; how they are related</a:t>
            </a:r>
          </a:p>
        </p:txBody>
      </p:sp>
    </p:spTree>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277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0" grpId="0" autoUpdateAnimBg="0"/>
    </p:bldLst>
  </p:timing>
</p:sld>
</file>

<file path=ppt/theme/theme1.xml><?xml version="1.0" encoding="utf-8"?>
<a:theme xmlns:a="http://schemas.openxmlformats.org/drawingml/2006/main" name="Title &amp; Subtitle">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Title &amp; Subtitle">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Title &amp; Subtit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Photo - 3 Up">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Photo - 3 Up">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Photo - 3 U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Title &amp; Bullets - Left">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Title &amp; Bullets - Left">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Title &amp; Bullets - Lef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Title &amp; Bullets - Right">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Title &amp; Bullets - Right">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Title &amp; Bullets - Righ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3.xml><?xml version="1.0" encoding="utf-8"?>
<a:theme xmlns:a="http://schemas.openxmlformats.org/drawingml/2006/main" name="Bullets">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Bullets">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4.xml><?xml version="1.0" encoding="utf-8"?>
<a:theme xmlns:a="http://schemas.openxmlformats.org/drawingml/2006/main" name="Title - Top">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Title - Top">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Title - To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5.xml><?xml version="1.0" encoding="utf-8"?>
<a:theme xmlns:a="http://schemas.openxmlformats.org/drawingml/2006/main" name="Title &amp; Bullets - 2 Column">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Title &amp; Bullets - 2 Column">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Title &amp; Bullets - 2 Colum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6.xml><?xml version="1.0" encoding="utf-8"?>
<a:theme xmlns:a="http://schemas.openxmlformats.org/drawingml/2006/main" name="Blank">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Blank">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7.xml><?xml version="1.0" encoding="utf-8"?>
<a:theme xmlns:a="http://schemas.openxmlformats.org/drawingml/2006/main" name="Photo - Vertical">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Photo - Vertical">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Photo - Vertic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8.xml><?xml version="1.0" encoding="utf-8"?>
<a:theme xmlns:a="http://schemas.openxmlformats.org/drawingml/2006/main" name="Photo - Horizontal">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Photo - Horizontal">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Photo - Horizont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9.xml><?xml version="1.0" encoding="utf-8"?>
<a:theme xmlns:a="http://schemas.openxmlformats.org/drawingml/2006/main" name="Title - Center">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Title - Center">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Title - Cen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itle &amp; Bullets">
  <a:themeElements>
    <a:clrScheme name="">
      <a:dk1>
        <a:srgbClr val="000000"/>
      </a:dk1>
      <a:lt1>
        <a:srgbClr val="FFFFFF"/>
      </a:lt1>
      <a:dk2>
        <a:srgbClr val="000000"/>
      </a:dk2>
      <a:lt2>
        <a:srgbClr val="00000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Title &amp; Bullets">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Title &amp; 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0.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Photo - 4 Up">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Photo - 4 Up">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Photo - 4 U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Photo - 2 Up Landscape">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Photo - 2 Up Landscape">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Photo - 2 Up Landscap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Photo - 2 Up Portrait &amp; Landscape">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Photo - 2 Up Portrait &amp; Landscape">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Photo - 2 Up Portrait &amp; Landscap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Photo - 2 Up Portrait">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Photo - 2 Up Portrait">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Photo - 2 Up Portrai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Photo - 3 Up Portrait">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Photo - 3 Up Portrait">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Photo - 3 Up Portrai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Photo - Big">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Photo - Big">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Photo - Big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Title, Bullets &amp; Photo">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Title, Bullets &amp; Photo">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Title, Bullets &amp; Phot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6301</TotalTime>
  <Pages>0</Pages>
  <Words>531</Words>
  <Characters>0</Characters>
  <Application>Microsoft Macintosh PowerPoint</Application>
  <PresentationFormat>Custom</PresentationFormat>
  <Lines>0</Lines>
  <Paragraphs>58</Paragraphs>
  <Slides>6</Slides>
  <Notes>6</Notes>
  <HiddenSlides>0</HiddenSlides>
  <MMClips>0</MMClips>
  <ScaleCrop>false</ScaleCrop>
  <HeadingPairs>
    <vt:vector size="6" baseType="variant">
      <vt:variant>
        <vt:lpstr>Fonts Used</vt:lpstr>
      </vt:variant>
      <vt:variant>
        <vt:i4>7</vt:i4>
      </vt:variant>
      <vt:variant>
        <vt:lpstr>Theme</vt:lpstr>
      </vt:variant>
      <vt:variant>
        <vt:i4>19</vt:i4>
      </vt:variant>
      <vt:variant>
        <vt:lpstr>Slide Titles</vt:lpstr>
      </vt:variant>
      <vt:variant>
        <vt:i4>6</vt:i4>
      </vt:variant>
    </vt:vector>
  </HeadingPairs>
  <TitlesOfParts>
    <vt:vector size="32" baseType="lpstr">
      <vt:lpstr>Helvetica Neue Light</vt:lpstr>
      <vt:lpstr>ヒラギノ角ゴ ProN W3</vt:lpstr>
      <vt:lpstr>Arial</vt:lpstr>
      <vt:lpstr>Helvetica Neue</vt:lpstr>
      <vt:lpstr>Calibri</vt:lpstr>
      <vt:lpstr>MS PGothic</vt:lpstr>
      <vt:lpstr>ＭＳ Ｐゴシック</vt:lpstr>
      <vt:lpstr>Title &amp; Subtitle</vt:lpstr>
      <vt:lpstr>Title &amp; Bullets</vt:lpstr>
      <vt:lpstr>Photo - 4 Up</vt:lpstr>
      <vt:lpstr>Photo - 2 Up Landscape</vt:lpstr>
      <vt:lpstr>Photo - 2 Up Portrait &amp; Landscape</vt:lpstr>
      <vt:lpstr>Photo - 2 Up Portrait</vt:lpstr>
      <vt:lpstr>Photo - 3 Up Portrait</vt:lpstr>
      <vt:lpstr>Photo - Big</vt:lpstr>
      <vt:lpstr>Title, Bullets &amp; Photo</vt:lpstr>
      <vt:lpstr>Photo - 3 Up</vt:lpstr>
      <vt:lpstr>Title &amp; Bullets - Left</vt:lpstr>
      <vt:lpstr>Title &amp; Bullets - Right</vt:lpstr>
      <vt:lpstr>Bullets</vt:lpstr>
      <vt:lpstr>Title - Top</vt:lpstr>
      <vt:lpstr>Title &amp; Bullets - 2 Column</vt:lpstr>
      <vt:lpstr>Blank</vt:lpstr>
      <vt:lpstr>Photo - Vertical</vt:lpstr>
      <vt:lpstr>Photo - Horizontal</vt:lpstr>
      <vt:lpstr>Title - Center</vt:lpstr>
      <vt:lpstr> Subsection: Title</vt:lpstr>
      <vt:lpstr>Overview</vt:lpstr>
      <vt:lpstr>Relevance to Data Management </vt:lpstr>
      <vt:lpstr>Resources</vt:lpstr>
      <vt:lpstr>References</vt:lpstr>
      <vt:lpstr>Other Relevant Modules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ESIP Federation 101</dc:title>
  <dc:creator>nhoebel</dc:creator>
  <cp:lastModifiedBy>Ruth Duerr</cp:lastModifiedBy>
  <cp:revision>46</cp:revision>
  <dcterms:created xsi:type="dcterms:W3CDTF">2011-08-09T22:31:13Z</dcterms:created>
  <dcterms:modified xsi:type="dcterms:W3CDTF">2012-08-17T23:51:46Z</dcterms:modified>
</cp:coreProperties>
</file>